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8080126"/>
            <a:ext cx="1771649" cy="15811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61965" y="838702"/>
            <a:ext cx="1619249" cy="2028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7522" y="1145614"/>
            <a:ext cx="6867490" cy="761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039026" y="266051"/>
            <a:ext cx="7026275" cy="1221740"/>
          </a:xfrm>
          <a:custGeom>
            <a:avLst/>
            <a:gdLst/>
            <a:ahLst/>
            <a:cxnLst/>
            <a:rect l="l" t="t" r="r" b="b"/>
            <a:pathLst>
              <a:path w="7026275" h="1221740">
                <a:moveTo>
                  <a:pt x="6721345" y="1221252"/>
                </a:moveTo>
                <a:lnTo>
                  <a:pt x="304781" y="1221252"/>
                </a:lnTo>
                <a:lnTo>
                  <a:pt x="255358" y="1217264"/>
                </a:lnTo>
                <a:lnTo>
                  <a:pt x="208457" y="1205714"/>
                </a:lnTo>
                <a:lnTo>
                  <a:pt x="164724" y="1187232"/>
                </a:lnTo>
                <a:lnTo>
                  <a:pt x="124786" y="1162444"/>
                </a:lnTo>
                <a:lnTo>
                  <a:pt x="89271" y="1131979"/>
                </a:lnTo>
                <a:lnTo>
                  <a:pt x="58807" y="1096463"/>
                </a:lnTo>
                <a:lnTo>
                  <a:pt x="34020" y="1056526"/>
                </a:lnTo>
                <a:lnTo>
                  <a:pt x="15538" y="1012793"/>
                </a:lnTo>
                <a:lnTo>
                  <a:pt x="3988" y="965893"/>
                </a:lnTo>
                <a:lnTo>
                  <a:pt x="0" y="916456"/>
                </a:lnTo>
                <a:lnTo>
                  <a:pt x="0" y="304796"/>
                </a:lnTo>
                <a:lnTo>
                  <a:pt x="3988" y="255359"/>
                </a:lnTo>
                <a:lnTo>
                  <a:pt x="15538" y="208459"/>
                </a:lnTo>
                <a:lnTo>
                  <a:pt x="34020" y="164726"/>
                </a:lnTo>
                <a:lnTo>
                  <a:pt x="58807" y="124789"/>
                </a:lnTo>
                <a:lnTo>
                  <a:pt x="89271" y="89274"/>
                </a:lnTo>
                <a:lnTo>
                  <a:pt x="124786" y="58808"/>
                </a:lnTo>
                <a:lnTo>
                  <a:pt x="164724" y="34021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9" y="0"/>
                </a:lnTo>
                <a:lnTo>
                  <a:pt x="6721327" y="0"/>
                </a:lnTo>
                <a:lnTo>
                  <a:pt x="6770768" y="3989"/>
                </a:lnTo>
                <a:lnTo>
                  <a:pt x="6817669" y="15538"/>
                </a:lnTo>
                <a:lnTo>
                  <a:pt x="6861402" y="34021"/>
                </a:lnTo>
                <a:lnTo>
                  <a:pt x="6901340" y="58808"/>
                </a:lnTo>
                <a:lnTo>
                  <a:pt x="6936855" y="89274"/>
                </a:lnTo>
                <a:lnTo>
                  <a:pt x="6967319" y="124789"/>
                </a:lnTo>
                <a:lnTo>
                  <a:pt x="6992106" y="164726"/>
                </a:lnTo>
                <a:lnTo>
                  <a:pt x="7010588" y="208459"/>
                </a:lnTo>
                <a:lnTo>
                  <a:pt x="7022137" y="255359"/>
                </a:lnTo>
                <a:lnTo>
                  <a:pt x="7026126" y="304796"/>
                </a:lnTo>
                <a:lnTo>
                  <a:pt x="7026126" y="916456"/>
                </a:lnTo>
                <a:lnTo>
                  <a:pt x="7022137" y="965893"/>
                </a:lnTo>
                <a:lnTo>
                  <a:pt x="7010588" y="1012793"/>
                </a:lnTo>
                <a:lnTo>
                  <a:pt x="6992106" y="1056526"/>
                </a:lnTo>
                <a:lnTo>
                  <a:pt x="6967319" y="1096463"/>
                </a:lnTo>
                <a:lnTo>
                  <a:pt x="6936855" y="1131979"/>
                </a:lnTo>
                <a:lnTo>
                  <a:pt x="6901340" y="1162444"/>
                </a:lnTo>
                <a:lnTo>
                  <a:pt x="6861402" y="1187232"/>
                </a:lnTo>
                <a:lnTo>
                  <a:pt x="6817669" y="1205714"/>
                </a:lnTo>
                <a:lnTo>
                  <a:pt x="6770768" y="1217264"/>
                </a:lnTo>
                <a:lnTo>
                  <a:pt x="6721345" y="122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344071" y="199375"/>
            <a:ext cx="6416040" cy="133350"/>
          </a:xfrm>
          <a:custGeom>
            <a:avLst/>
            <a:gdLst/>
            <a:ahLst/>
            <a:cxnLst/>
            <a:rect l="l" t="t" r="r" b="b"/>
            <a:pathLst>
              <a:path w="6416040" h="133350">
                <a:moveTo>
                  <a:pt x="0" y="0"/>
                </a:moveTo>
                <a:lnTo>
                  <a:pt x="6415917" y="0"/>
                </a:lnTo>
                <a:lnTo>
                  <a:pt x="6415917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solidFill>
            <a:srgbClr val="9397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039300" y="266050"/>
            <a:ext cx="6917055" cy="1219200"/>
          </a:xfrm>
          <a:custGeom>
            <a:avLst/>
            <a:gdLst/>
            <a:ahLst/>
            <a:cxnLst/>
            <a:rect l="l" t="t" r="r" b="b"/>
            <a:pathLst>
              <a:path w="6917055" h="1219200">
                <a:moveTo>
                  <a:pt x="6823868" y="18428"/>
                </a:moveTo>
                <a:lnTo>
                  <a:pt x="6860755" y="34017"/>
                </a:lnTo>
                <a:lnTo>
                  <a:pt x="6900689" y="58803"/>
                </a:lnTo>
                <a:lnTo>
                  <a:pt x="6916911" y="72718"/>
                </a:lnTo>
              </a:path>
              <a:path w="6917055" h="1219200">
                <a:moveTo>
                  <a:pt x="6904250" y="1159277"/>
                </a:moveTo>
                <a:lnTo>
                  <a:pt x="6900689" y="1162332"/>
                </a:lnTo>
                <a:lnTo>
                  <a:pt x="6860755" y="1187116"/>
                </a:lnTo>
                <a:lnTo>
                  <a:pt x="6817027" y="1205596"/>
                </a:lnTo>
                <a:lnTo>
                  <a:pt x="6770131" y="1217144"/>
                </a:lnTo>
                <a:lnTo>
                  <a:pt x="6744661" y="1219200"/>
                </a:lnTo>
              </a:path>
              <a:path w="6917055" h="1219200">
                <a:moveTo>
                  <a:pt x="280806" y="1219200"/>
                </a:moveTo>
                <a:lnTo>
                  <a:pt x="255335" y="1217144"/>
                </a:lnTo>
                <a:lnTo>
                  <a:pt x="208440" y="1205597"/>
                </a:lnTo>
              </a:path>
              <a:path w="6917055" h="1219200">
                <a:moveTo>
                  <a:pt x="4511" y="967923"/>
                </a:moveTo>
                <a:lnTo>
                  <a:pt x="3988" y="965800"/>
                </a:lnTo>
                <a:lnTo>
                  <a:pt x="0" y="916364"/>
                </a:lnTo>
                <a:lnTo>
                  <a:pt x="0" y="304770"/>
                </a:lnTo>
                <a:lnTo>
                  <a:pt x="3988" y="255335"/>
                </a:lnTo>
                <a:lnTo>
                  <a:pt x="9983" y="230991"/>
                </a:lnTo>
              </a:path>
              <a:path w="6917055" h="1219200">
                <a:moveTo>
                  <a:pt x="273081" y="2557"/>
                </a:moveTo>
                <a:lnTo>
                  <a:pt x="304770" y="0"/>
                </a:lnTo>
              </a:path>
            </a:pathLst>
          </a:custGeom>
          <a:ln w="133350">
            <a:solidFill>
              <a:srgbClr val="9397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0199" y="228599"/>
            <a:ext cx="1104442" cy="102849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9263887" y="238473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69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9397D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5002" y="1457355"/>
            <a:ext cx="6248399" cy="624838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2315" y="743329"/>
            <a:ext cx="7926701" cy="723309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06065" y="2693358"/>
            <a:ext cx="6562703" cy="60959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9810780" y="1741912"/>
            <a:ext cx="6882130" cy="1214755"/>
          </a:xfrm>
          <a:custGeom>
            <a:avLst/>
            <a:gdLst/>
            <a:ahLst/>
            <a:cxnLst/>
            <a:rect l="l" t="t" r="r" b="b"/>
            <a:pathLst>
              <a:path w="6882130" h="1214755">
                <a:moveTo>
                  <a:pt x="6576959" y="1214526"/>
                </a:moveTo>
                <a:lnTo>
                  <a:pt x="304783" y="1214526"/>
                </a:lnTo>
                <a:lnTo>
                  <a:pt x="255358" y="1210538"/>
                </a:lnTo>
                <a:lnTo>
                  <a:pt x="208457" y="1198988"/>
                </a:lnTo>
                <a:lnTo>
                  <a:pt x="164724" y="1180505"/>
                </a:lnTo>
                <a:lnTo>
                  <a:pt x="124786" y="1155718"/>
                </a:lnTo>
                <a:lnTo>
                  <a:pt x="89271" y="1125252"/>
                </a:lnTo>
                <a:lnTo>
                  <a:pt x="58807" y="1089737"/>
                </a:lnTo>
                <a:lnTo>
                  <a:pt x="34020" y="1049799"/>
                </a:lnTo>
                <a:lnTo>
                  <a:pt x="15538" y="1006067"/>
                </a:lnTo>
                <a:lnTo>
                  <a:pt x="3988" y="959167"/>
                </a:lnTo>
                <a:lnTo>
                  <a:pt x="0" y="909730"/>
                </a:lnTo>
                <a:lnTo>
                  <a:pt x="0" y="304797"/>
                </a:lnTo>
                <a:lnTo>
                  <a:pt x="3988" y="255359"/>
                </a:lnTo>
                <a:lnTo>
                  <a:pt x="15538" y="208458"/>
                </a:lnTo>
                <a:lnTo>
                  <a:pt x="34020" y="164726"/>
                </a:lnTo>
                <a:lnTo>
                  <a:pt x="58807" y="124788"/>
                </a:lnTo>
                <a:lnTo>
                  <a:pt x="89271" y="89273"/>
                </a:lnTo>
                <a:lnTo>
                  <a:pt x="124786" y="58808"/>
                </a:lnTo>
                <a:lnTo>
                  <a:pt x="164724" y="34020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9" y="0"/>
                </a:lnTo>
                <a:lnTo>
                  <a:pt x="6576944" y="0"/>
                </a:lnTo>
                <a:lnTo>
                  <a:pt x="6626377" y="3989"/>
                </a:lnTo>
                <a:lnTo>
                  <a:pt x="6673274" y="15538"/>
                </a:lnTo>
                <a:lnTo>
                  <a:pt x="6717005" y="34020"/>
                </a:lnTo>
                <a:lnTo>
                  <a:pt x="6756943" y="58808"/>
                </a:lnTo>
                <a:lnTo>
                  <a:pt x="6792460" y="89273"/>
                </a:lnTo>
                <a:lnTo>
                  <a:pt x="6822927" y="124788"/>
                </a:lnTo>
                <a:lnTo>
                  <a:pt x="6847717" y="164726"/>
                </a:lnTo>
                <a:lnTo>
                  <a:pt x="6866202" y="208458"/>
                </a:lnTo>
                <a:lnTo>
                  <a:pt x="6877753" y="255359"/>
                </a:lnTo>
                <a:lnTo>
                  <a:pt x="6881743" y="304797"/>
                </a:lnTo>
                <a:lnTo>
                  <a:pt x="6881743" y="909730"/>
                </a:lnTo>
                <a:lnTo>
                  <a:pt x="6877753" y="959167"/>
                </a:lnTo>
                <a:lnTo>
                  <a:pt x="6866202" y="1006067"/>
                </a:lnTo>
                <a:lnTo>
                  <a:pt x="6847717" y="1049799"/>
                </a:lnTo>
                <a:lnTo>
                  <a:pt x="6822927" y="1089737"/>
                </a:lnTo>
                <a:lnTo>
                  <a:pt x="6792460" y="1125252"/>
                </a:lnTo>
                <a:lnTo>
                  <a:pt x="6756943" y="1155718"/>
                </a:lnTo>
                <a:lnTo>
                  <a:pt x="6717005" y="1180505"/>
                </a:lnTo>
                <a:lnTo>
                  <a:pt x="6673274" y="1198988"/>
                </a:lnTo>
                <a:lnTo>
                  <a:pt x="6626377" y="1210538"/>
                </a:lnTo>
                <a:lnTo>
                  <a:pt x="6576959" y="12145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9810994" y="1741912"/>
            <a:ext cx="6877050" cy="1210945"/>
          </a:xfrm>
          <a:custGeom>
            <a:avLst/>
            <a:gdLst/>
            <a:ahLst/>
            <a:cxnLst/>
            <a:rect l="l" t="t" r="r" b="b"/>
            <a:pathLst>
              <a:path w="6877050" h="1210945">
                <a:moveTo>
                  <a:pt x="304799" y="0"/>
                </a:moveTo>
                <a:lnTo>
                  <a:pt x="6576441" y="0"/>
                </a:lnTo>
                <a:lnTo>
                  <a:pt x="6625878" y="3989"/>
                </a:lnTo>
                <a:lnTo>
                  <a:pt x="6672775" y="15537"/>
                </a:lnTo>
                <a:lnTo>
                  <a:pt x="6716505" y="34018"/>
                </a:lnTo>
                <a:lnTo>
                  <a:pt x="6756440" y="58804"/>
                </a:lnTo>
                <a:lnTo>
                  <a:pt x="6791953" y="89267"/>
                </a:lnTo>
                <a:lnTo>
                  <a:pt x="6822417" y="124779"/>
                </a:lnTo>
                <a:lnTo>
                  <a:pt x="6847203" y="164714"/>
                </a:lnTo>
                <a:lnTo>
                  <a:pt x="6865684" y="208443"/>
                </a:lnTo>
                <a:lnTo>
                  <a:pt x="6876836" y="253730"/>
                </a:lnTo>
              </a:path>
              <a:path w="6877050" h="1210945">
                <a:moveTo>
                  <a:pt x="6876836" y="960706"/>
                </a:moveTo>
                <a:lnTo>
                  <a:pt x="6865684" y="1005992"/>
                </a:lnTo>
                <a:lnTo>
                  <a:pt x="6847203" y="1049722"/>
                </a:lnTo>
                <a:lnTo>
                  <a:pt x="6822417" y="1089657"/>
                </a:lnTo>
                <a:lnTo>
                  <a:pt x="6791953" y="1125169"/>
                </a:lnTo>
                <a:lnTo>
                  <a:pt x="6756440" y="1155632"/>
                </a:lnTo>
                <a:lnTo>
                  <a:pt x="6716505" y="1180418"/>
                </a:lnTo>
                <a:lnTo>
                  <a:pt x="6672775" y="1198899"/>
                </a:lnTo>
                <a:lnTo>
                  <a:pt x="6625882" y="1210447"/>
                </a:lnTo>
              </a:path>
              <a:path w="6877050" h="1210945">
                <a:moveTo>
                  <a:pt x="5285" y="964359"/>
                </a:moveTo>
                <a:lnTo>
                  <a:pt x="3989" y="959096"/>
                </a:lnTo>
                <a:lnTo>
                  <a:pt x="0" y="909660"/>
                </a:lnTo>
                <a:lnTo>
                  <a:pt x="0" y="304777"/>
                </a:lnTo>
                <a:lnTo>
                  <a:pt x="3989" y="255340"/>
                </a:lnTo>
                <a:lnTo>
                  <a:pt x="10474" y="229004"/>
                </a:lnTo>
              </a:path>
            </a:pathLst>
          </a:custGeom>
          <a:ln w="133350">
            <a:solidFill>
              <a:srgbClr val="90DEB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91496" y="1704252"/>
            <a:ext cx="1104899" cy="1028699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0035672" y="1714335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69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90DEB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18603" y="4254376"/>
            <a:ext cx="6648443" cy="542924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0541599" y="3340668"/>
            <a:ext cx="6969125" cy="1202690"/>
          </a:xfrm>
          <a:custGeom>
            <a:avLst/>
            <a:gdLst/>
            <a:ahLst/>
            <a:cxnLst/>
            <a:rect l="l" t="t" r="r" b="b"/>
            <a:pathLst>
              <a:path w="6969125" h="1202689">
                <a:moveTo>
                  <a:pt x="6665975" y="1202131"/>
                </a:moveTo>
                <a:lnTo>
                  <a:pt x="304799" y="1202131"/>
                </a:lnTo>
                <a:lnTo>
                  <a:pt x="255358" y="1198141"/>
                </a:lnTo>
                <a:lnTo>
                  <a:pt x="208457" y="1186592"/>
                </a:lnTo>
                <a:lnTo>
                  <a:pt x="164724" y="1168110"/>
                </a:lnTo>
                <a:lnTo>
                  <a:pt x="124786" y="1143323"/>
                </a:lnTo>
                <a:lnTo>
                  <a:pt x="89271" y="1112858"/>
                </a:lnTo>
                <a:lnTo>
                  <a:pt x="58807" y="1077344"/>
                </a:lnTo>
                <a:lnTo>
                  <a:pt x="34020" y="1037406"/>
                </a:lnTo>
                <a:lnTo>
                  <a:pt x="15538" y="993673"/>
                </a:lnTo>
                <a:lnTo>
                  <a:pt x="3988" y="946772"/>
                </a:lnTo>
                <a:lnTo>
                  <a:pt x="0" y="897334"/>
                </a:lnTo>
                <a:lnTo>
                  <a:pt x="0" y="304796"/>
                </a:lnTo>
                <a:lnTo>
                  <a:pt x="3988" y="255358"/>
                </a:lnTo>
                <a:lnTo>
                  <a:pt x="15538" y="208457"/>
                </a:lnTo>
                <a:lnTo>
                  <a:pt x="34020" y="164724"/>
                </a:lnTo>
                <a:lnTo>
                  <a:pt x="58807" y="124786"/>
                </a:lnTo>
                <a:lnTo>
                  <a:pt x="89271" y="89272"/>
                </a:lnTo>
                <a:lnTo>
                  <a:pt x="124786" y="58807"/>
                </a:lnTo>
                <a:lnTo>
                  <a:pt x="164724" y="34020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8" y="0"/>
                </a:lnTo>
                <a:lnTo>
                  <a:pt x="6665976" y="0"/>
                </a:lnTo>
                <a:lnTo>
                  <a:pt x="6715409" y="3989"/>
                </a:lnTo>
                <a:lnTo>
                  <a:pt x="6762306" y="15538"/>
                </a:lnTo>
                <a:lnTo>
                  <a:pt x="6806037" y="34020"/>
                </a:lnTo>
                <a:lnTo>
                  <a:pt x="6845975" y="58807"/>
                </a:lnTo>
                <a:lnTo>
                  <a:pt x="6881492" y="89272"/>
                </a:lnTo>
                <a:lnTo>
                  <a:pt x="6911959" y="124786"/>
                </a:lnTo>
                <a:lnTo>
                  <a:pt x="6936749" y="164724"/>
                </a:lnTo>
                <a:lnTo>
                  <a:pt x="6955234" y="208457"/>
                </a:lnTo>
                <a:lnTo>
                  <a:pt x="6966785" y="255358"/>
                </a:lnTo>
                <a:lnTo>
                  <a:pt x="6968626" y="278171"/>
                </a:lnTo>
                <a:lnTo>
                  <a:pt x="6968626" y="923959"/>
                </a:lnTo>
                <a:lnTo>
                  <a:pt x="6955234" y="993673"/>
                </a:lnTo>
                <a:lnTo>
                  <a:pt x="6936749" y="1037406"/>
                </a:lnTo>
                <a:lnTo>
                  <a:pt x="6911959" y="1077344"/>
                </a:lnTo>
                <a:lnTo>
                  <a:pt x="6881492" y="1112858"/>
                </a:lnTo>
                <a:lnTo>
                  <a:pt x="6845975" y="1143323"/>
                </a:lnTo>
                <a:lnTo>
                  <a:pt x="6806037" y="1168110"/>
                </a:lnTo>
                <a:lnTo>
                  <a:pt x="6762306" y="1186592"/>
                </a:lnTo>
                <a:lnTo>
                  <a:pt x="6715409" y="1198141"/>
                </a:lnTo>
                <a:lnTo>
                  <a:pt x="6665975" y="12021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0846508" y="3273993"/>
            <a:ext cx="6361430" cy="133350"/>
          </a:xfrm>
          <a:custGeom>
            <a:avLst/>
            <a:gdLst/>
            <a:ahLst/>
            <a:cxnLst/>
            <a:rect l="l" t="t" r="r" b="b"/>
            <a:pathLst>
              <a:path w="6361430" h="133350">
                <a:moveTo>
                  <a:pt x="0" y="0"/>
                </a:moveTo>
                <a:lnTo>
                  <a:pt x="6360854" y="0"/>
                </a:lnTo>
                <a:lnTo>
                  <a:pt x="6360854" y="133349"/>
                </a:lnTo>
                <a:lnTo>
                  <a:pt x="0" y="133349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0541721" y="3340668"/>
            <a:ext cx="6906259" cy="1200150"/>
          </a:xfrm>
          <a:custGeom>
            <a:avLst/>
            <a:gdLst/>
            <a:ahLst/>
            <a:cxnLst/>
            <a:rect l="l" t="t" r="r" b="b"/>
            <a:pathLst>
              <a:path w="6906259" h="1200150">
                <a:moveTo>
                  <a:pt x="6906123" y="1083736"/>
                </a:moveTo>
                <a:lnTo>
                  <a:pt x="6881179" y="1112814"/>
                </a:lnTo>
                <a:lnTo>
                  <a:pt x="6845664" y="1143278"/>
                </a:lnTo>
                <a:lnTo>
                  <a:pt x="6805728" y="1168064"/>
                </a:lnTo>
                <a:lnTo>
                  <a:pt x="6761997" y="1186545"/>
                </a:lnTo>
                <a:lnTo>
                  <a:pt x="6715099" y="1198094"/>
                </a:lnTo>
                <a:lnTo>
                  <a:pt x="6689626" y="1200149"/>
                </a:lnTo>
              </a:path>
              <a:path w="6906259" h="1200150">
                <a:moveTo>
                  <a:pt x="280821" y="1200149"/>
                </a:moveTo>
                <a:lnTo>
                  <a:pt x="208450" y="1186545"/>
                </a:lnTo>
                <a:lnTo>
                  <a:pt x="164719" y="1168064"/>
                </a:lnTo>
                <a:lnTo>
                  <a:pt x="124783" y="1143278"/>
                </a:lnTo>
                <a:lnTo>
                  <a:pt x="89270" y="1112814"/>
                </a:lnTo>
                <a:lnTo>
                  <a:pt x="58806" y="1077301"/>
                </a:lnTo>
                <a:lnTo>
                  <a:pt x="34019" y="1037365"/>
                </a:lnTo>
                <a:lnTo>
                  <a:pt x="15538" y="993634"/>
                </a:lnTo>
                <a:lnTo>
                  <a:pt x="3989" y="946736"/>
                </a:lnTo>
                <a:lnTo>
                  <a:pt x="0" y="897297"/>
                </a:lnTo>
                <a:lnTo>
                  <a:pt x="0" y="304797"/>
                </a:lnTo>
              </a:path>
              <a:path w="6906259" h="1200150">
                <a:moveTo>
                  <a:pt x="84022" y="95387"/>
                </a:moveTo>
                <a:lnTo>
                  <a:pt x="89269" y="89270"/>
                </a:lnTo>
              </a:path>
              <a:path w="6906259" h="1200150">
                <a:moveTo>
                  <a:pt x="92701" y="86326"/>
                </a:moveTo>
                <a:lnTo>
                  <a:pt x="124783" y="58806"/>
                </a:lnTo>
                <a:lnTo>
                  <a:pt x="164719" y="34019"/>
                </a:lnTo>
                <a:lnTo>
                  <a:pt x="208450" y="15538"/>
                </a:lnTo>
                <a:lnTo>
                  <a:pt x="255348" y="3989"/>
                </a:lnTo>
                <a:lnTo>
                  <a:pt x="304786" y="0"/>
                </a:lnTo>
              </a:path>
            </a:pathLst>
          </a:custGeom>
          <a:ln w="133350">
            <a:solidFill>
              <a:srgbClr val="FF66C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4" name="bg 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22315" y="3303025"/>
            <a:ext cx="1104899" cy="1028699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10766491" y="3313109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70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bg 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06065" y="7811453"/>
            <a:ext cx="6562703" cy="600074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9810780" y="6875616"/>
            <a:ext cx="6880859" cy="1195070"/>
          </a:xfrm>
          <a:custGeom>
            <a:avLst/>
            <a:gdLst/>
            <a:ahLst/>
            <a:cxnLst/>
            <a:rect l="l" t="t" r="r" b="b"/>
            <a:pathLst>
              <a:path w="6880859" h="1195070">
                <a:moveTo>
                  <a:pt x="6576943" y="1194998"/>
                </a:moveTo>
                <a:lnTo>
                  <a:pt x="304799" y="1194998"/>
                </a:lnTo>
                <a:lnTo>
                  <a:pt x="255358" y="1191009"/>
                </a:lnTo>
                <a:lnTo>
                  <a:pt x="208457" y="1179460"/>
                </a:lnTo>
                <a:lnTo>
                  <a:pt x="164724" y="1160978"/>
                </a:lnTo>
                <a:lnTo>
                  <a:pt x="124786" y="1136191"/>
                </a:lnTo>
                <a:lnTo>
                  <a:pt x="89271" y="1105726"/>
                </a:lnTo>
                <a:lnTo>
                  <a:pt x="58807" y="1070211"/>
                </a:lnTo>
                <a:lnTo>
                  <a:pt x="34020" y="1030273"/>
                </a:lnTo>
                <a:lnTo>
                  <a:pt x="15538" y="986540"/>
                </a:lnTo>
                <a:lnTo>
                  <a:pt x="3988" y="939640"/>
                </a:lnTo>
                <a:lnTo>
                  <a:pt x="0" y="890201"/>
                </a:lnTo>
                <a:lnTo>
                  <a:pt x="0" y="304797"/>
                </a:lnTo>
                <a:lnTo>
                  <a:pt x="3988" y="255358"/>
                </a:lnTo>
                <a:lnTo>
                  <a:pt x="15538" y="208457"/>
                </a:lnTo>
                <a:lnTo>
                  <a:pt x="34020" y="164724"/>
                </a:lnTo>
                <a:lnTo>
                  <a:pt x="58807" y="124786"/>
                </a:lnTo>
                <a:lnTo>
                  <a:pt x="89271" y="89271"/>
                </a:lnTo>
                <a:lnTo>
                  <a:pt x="124786" y="58807"/>
                </a:lnTo>
                <a:lnTo>
                  <a:pt x="164724" y="34020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7" y="0"/>
                </a:lnTo>
                <a:lnTo>
                  <a:pt x="6576945" y="0"/>
                </a:lnTo>
                <a:lnTo>
                  <a:pt x="6626377" y="3989"/>
                </a:lnTo>
                <a:lnTo>
                  <a:pt x="6673274" y="15538"/>
                </a:lnTo>
                <a:lnTo>
                  <a:pt x="6717005" y="34020"/>
                </a:lnTo>
                <a:lnTo>
                  <a:pt x="6756943" y="58807"/>
                </a:lnTo>
                <a:lnTo>
                  <a:pt x="6792460" y="89271"/>
                </a:lnTo>
                <a:lnTo>
                  <a:pt x="6822927" y="124786"/>
                </a:lnTo>
                <a:lnTo>
                  <a:pt x="6847717" y="164724"/>
                </a:lnTo>
                <a:lnTo>
                  <a:pt x="6866202" y="208457"/>
                </a:lnTo>
                <a:lnTo>
                  <a:pt x="6877753" y="255358"/>
                </a:lnTo>
                <a:lnTo>
                  <a:pt x="6880695" y="291805"/>
                </a:lnTo>
                <a:lnTo>
                  <a:pt x="6880695" y="903193"/>
                </a:lnTo>
                <a:lnTo>
                  <a:pt x="6866202" y="986540"/>
                </a:lnTo>
                <a:lnTo>
                  <a:pt x="6847717" y="1030273"/>
                </a:lnTo>
                <a:lnTo>
                  <a:pt x="6822927" y="1070211"/>
                </a:lnTo>
                <a:lnTo>
                  <a:pt x="6792460" y="1105726"/>
                </a:lnTo>
                <a:lnTo>
                  <a:pt x="6756943" y="1136191"/>
                </a:lnTo>
                <a:lnTo>
                  <a:pt x="6717005" y="1160978"/>
                </a:lnTo>
                <a:lnTo>
                  <a:pt x="6673274" y="1179460"/>
                </a:lnTo>
                <a:lnTo>
                  <a:pt x="6626377" y="1191009"/>
                </a:lnTo>
                <a:lnTo>
                  <a:pt x="6576943" y="1194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9810963" y="6875616"/>
            <a:ext cx="6849109" cy="890269"/>
          </a:xfrm>
          <a:custGeom>
            <a:avLst/>
            <a:gdLst/>
            <a:ahLst/>
            <a:cxnLst/>
            <a:rect l="l" t="t" r="r" b="b"/>
            <a:pathLst>
              <a:path w="6849109" h="890270">
                <a:moveTo>
                  <a:pt x="304780" y="0"/>
                </a:moveTo>
                <a:lnTo>
                  <a:pt x="6576517" y="0"/>
                </a:lnTo>
                <a:lnTo>
                  <a:pt x="6625954" y="3989"/>
                </a:lnTo>
                <a:lnTo>
                  <a:pt x="6672851" y="15537"/>
                </a:lnTo>
                <a:lnTo>
                  <a:pt x="6716581" y="34019"/>
                </a:lnTo>
                <a:lnTo>
                  <a:pt x="6756517" y="58805"/>
                </a:lnTo>
                <a:lnTo>
                  <a:pt x="6792030" y="89268"/>
                </a:lnTo>
                <a:lnTo>
                  <a:pt x="6822493" y="124781"/>
                </a:lnTo>
                <a:lnTo>
                  <a:pt x="6847279" y="164716"/>
                </a:lnTo>
                <a:lnTo>
                  <a:pt x="6849036" y="168875"/>
                </a:lnTo>
              </a:path>
              <a:path w="6849109" h="890270">
                <a:moveTo>
                  <a:pt x="0" y="890140"/>
                </a:moveTo>
                <a:lnTo>
                  <a:pt x="0" y="304780"/>
                </a:lnTo>
                <a:lnTo>
                  <a:pt x="3989" y="255343"/>
                </a:lnTo>
                <a:lnTo>
                  <a:pt x="15537" y="208446"/>
                </a:lnTo>
                <a:lnTo>
                  <a:pt x="34019" y="164716"/>
                </a:lnTo>
                <a:lnTo>
                  <a:pt x="58805" y="124781"/>
                </a:lnTo>
                <a:lnTo>
                  <a:pt x="89268" y="89268"/>
                </a:lnTo>
                <a:lnTo>
                  <a:pt x="124781" y="58805"/>
                </a:lnTo>
                <a:lnTo>
                  <a:pt x="164716" y="34019"/>
                </a:lnTo>
                <a:lnTo>
                  <a:pt x="208446" y="15537"/>
                </a:lnTo>
                <a:lnTo>
                  <a:pt x="255343" y="3989"/>
                </a:lnTo>
                <a:lnTo>
                  <a:pt x="304780" y="0"/>
                </a:lnTo>
              </a:path>
            </a:pathLst>
          </a:custGeom>
          <a:ln w="133350">
            <a:solidFill>
              <a:srgbClr val="F7B17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9" name="bg 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91496" y="6837943"/>
            <a:ext cx="1104899" cy="1028699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10035671" y="6848027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70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F7B17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bg 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004" y="8890845"/>
            <a:ext cx="5410186" cy="504824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73844" y="9437253"/>
            <a:ext cx="6791297" cy="628649"/>
          </a:xfrm>
          <a:prstGeom prst="rect">
            <a:avLst/>
          </a:prstGeom>
        </p:spPr>
      </p:pic>
      <p:sp>
        <p:nvSpPr>
          <p:cNvPr id="43" name="bg object 43"/>
          <p:cNvSpPr/>
          <p:nvPr/>
        </p:nvSpPr>
        <p:spPr>
          <a:xfrm>
            <a:off x="9219742" y="8535009"/>
            <a:ext cx="6844030" cy="1250950"/>
          </a:xfrm>
          <a:custGeom>
            <a:avLst/>
            <a:gdLst/>
            <a:ahLst/>
            <a:cxnLst/>
            <a:rect l="l" t="t" r="r" b="b"/>
            <a:pathLst>
              <a:path w="6844030" h="1250950">
                <a:moveTo>
                  <a:pt x="6540611" y="1250472"/>
                </a:moveTo>
                <a:lnTo>
                  <a:pt x="304799" y="1250472"/>
                </a:lnTo>
                <a:lnTo>
                  <a:pt x="255358" y="1246483"/>
                </a:lnTo>
                <a:lnTo>
                  <a:pt x="208457" y="1234933"/>
                </a:lnTo>
                <a:lnTo>
                  <a:pt x="164724" y="1216451"/>
                </a:lnTo>
                <a:lnTo>
                  <a:pt x="124786" y="1191664"/>
                </a:lnTo>
                <a:lnTo>
                  <a:pt x="89271" y="1161200"/>
                </a:lnTo>
                <a:lnTo>
                  <a:pt x="58807" y="1125685"/>
                </a:lnTo>
                <a:lnTo>
                  <a:pt x="34020" y="1085747"/>
                </a:lnTo>
                <a:lnTo>
                  <a:pt x="15538" y="1042014"/>
                </a:lnTo>
                <a:lnTo>
                  <a:pt x="3988" y="995113"/>
                </a:lnTo>
                <a:lnTo>
                  <a:pt x="0" y="945674"/>
                </a:lnTo>
                <a:lnTo>
                  <a:pt x="0" y="304797"/>
                </a:lnTo>
                <a:lnTo>
                  <a:pt x="3988" y="255358"/>
                </a:lnTo>
                <a:lnTo>
                  <a:pt x="15538" y="208457"/>
                </a:lnTo>
                <a:lnTo>
                  <a:pt x="34020" y="164724"/>
                </a:lnTo>
                <a:lnTo>
                  <a:pt x="58807" y="124786"/>
                </a:lnTo>
                <a:lnTo>
                  <a:pt x="89271" y="89271"/>
                </a:lnTo>
                <a:lnTo>
                  <a:pt x="124786" y="58807"/>
                </a:lnTo>
                <a:lnTo>
                  <a:pt x="164724" y="34020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7" y="0"/>
                </a:lnTo>
                <a:lnTo>
                  <a:pt x="6540613" y="0"/>
                </a:lnTo>
                <a:lnTo>
                  <a:pt x="6590052" y="3989"/>
                </a:lnTo>
                <a:lnTo>
                  <a:pt x="6636953" y="15538"/>
                </a:lnTo>
                <a:lnTo>
                  <a:pt x="6680686" y="34020"/>
                </a:lnTo>
                <a:lnTo>
                  <a:pt x="6720624" y="58807"/>
                </a:lnTo>
                <a:lnTo>
                  <a:pt x="6756139" y="89271"/>
                </a:lnTo>
                <a:lnTo>
                  <a:pt x="6786604" y="124786"/>
                </a:lnTo>
                <a:lnTo>
                  <a:pt x="6811391" y="164724"/>
                </a:lnTo>
                <a:lnTo>
                  <a:pt x="6829873" y="208457"/>
                </a:lnTo>
                <a:lnTo>
                  <a:pt x="6841422" y="255358"/>
                </a:lnTo>
                <a:lnTo>
                  <a:pt x="6843456" y="280572"/>
                </a:lnTo>
                <a:lnTo>
                  <a:pt x="6843456" y="969900"/>
                </a:lnTo>
                <a:lnTo>
                  <a:pt x="6829873" y="1042014"/>
                </a:lnTo>
                <a:lnTo>
                  <a:pt x="6811391" y="1085747"/>
                </a:lnTo>
                <a:lnTo>
                  <a:pt x="6786604" y="1125685"/>
                </a:lnTo>
                <a:lnTo>
                  <a:pt x="6756139" y="1161200"/>
                </a:lnTo>
                <a:lnTo>
                  <a:pt x="6720624" y="1191664"/>
                </a:lnTo>
                <a:lnTo>
                  <a:pt x="6680686" y="1216451"/>
                </a:lnTo>
                <a:lnTo>
                  <a:pt x="6636953" y="1234933"/>
                </a:lnTo>
                <a:lnTo>
                  <a:pt x="6590052" y="1246483"/>
                </a:lnTo>
                <a:lnTo>
                  <a:pt x="6540611" y="1250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9219773" y="8535009"/>
            <a:ext cx="6845300" cy="1247775"/>
          </a:xfrm>
          <a:custGeom>
            <a:avLst/>
            <a:gdLst/>
            <a:ahLst/>
            <a:cxnLst/>
            <a:rect l="l" t="t" r="r" b="b"/>
            <a:pathLst>
              <a:path w="6845300" h="1247775">
                <a:moveTo>
                  <a:pt x="304793" y="0"/>
                </a:moveTo>
                <a:lnTo>
                  <a:pt x="6540493" y="0"/>
                </a:lnTo>
                <a:lnTo>
                  <a:pt x="6589933" y="3989"/>
                </a:lnTo>
                <a:lnTo>
                  <a:pt x="6636833" y="15538"/>
                </a:lnTo>
                <a:lnTo>
                  <a:pt x="6680566" y="34020"/>
                </a:lnTo>
                <a:lnTo>
                  <a:pt x="6720504" y="58807"/>
                </a:lnTo>
                <a:lnTo>
                  <a:pt x="6756019" y="89271"/>
                </a:lnTo>
                <a:lnTo>
                  <a:pt x="6786484" y="124786"/>
                </a:lnTo>
                <a:lnTo>
                  <a:pt x="6811272" y="164723"/>
                </a:lnTo>
                <a:lnTo>
                  <a:pt x="6829754" y="208455"/>
                </a:lnTo>
                <a:lnTo>
                  <a:pt x="6841304" y="255354"/>
                </a:lnTo>
                <a:lnTo>
                  <a:pt x="6845293" y="304793"/>
                </a:lnTo>
                <a:lnTo>
                  <a:pt x="6845293" y="945660"/>
                </a:lnTo>
                <a:lnTo>
                  <a:pt x="6841304" y="995100"/>
                </a:lnTo>
                <a:lnTo>
                  <a:pt x="6829754" y="1041999"/>
                </a:lnTo>
                <a:lnTo>
                  <a:pt x="6811272" y="1085731"/>
                </a:lnTo>
                <a:lnTo>
                  <a:pt x="6786484" y="1125667"/>
                </a:lnTo>
                <a:lnTo>
                  <a:pt x="6756019" y="1161181"/>
                </a:lnTo>
                <a:lnTo>
                  <a:pt x="6720504" y="1191645"/>
                </a:lnTo>
                <a:lnTo>
                  <a:pt x="6680566" y="1216432"/>
                </a:lnTo>
                <a:lnTo>
                  <a:pt x="6636833" y="1234913"/>
                </a:lnTo>
                <a:lnTo>
                  <a:pt x="6589933" y="1246462"/>
                </a:lnTo>
                <a:lnTo>
                  <a:pt x="6573668" y="1247774"/>
                </a:lnTo>
              </a:path>
              <a:path w="6845300" h="1247775">
                <a:moveTo>
                  <a:pt x="271618" y="1247774"/>
                </a:moveTo>
                <a:lnTo>
                  <a:pt x="208455" y="1234913"/>
                </a:lnTo>
                <a:lnTo>
                  <a:pt x="164723" y="1216432"/>
                </a:lnTo>
                <a:lnTo>
                  <a:pt x="124786" y="1191645"/>
                </a:lnTo>
                <a:lnTo>
                  <a:pt x="89271" y="1161181"/>
                </a:lnTo>
                <a:lnTo>
                  <a:pt x="58807" y="1125667"/>
                </a:lnTo>
                <a:lnTo>
                  <a:pt x="34020" y="1085731"/>
                </a:lnTo>
                <a:lnTo>
                  <a:pt x="15538" y="1041999"/>
                </a:lnTo>
                <a:lnTo>
                  <a:pt x="3989" y="995100"/>
                </a:lnTo>
                <a:lnTo>
                  <a:pt x="0" y="945660"/>
                </a:lnTo>
                <a:lnTo>
                  <a:pt x="0" y="304793"/>
                </a:lnTo>
                <a:lnTo>
                  <a:pt x="3989" y="255354"/>
                </a:lnTo>
                <a:lnTo>
                  <a:pt x="15538" y="208455"/>
                </a:lnTo>
                <a:lnTo>
                  <a:pt x="34020" y="164723"/>
                </a:lnTo>
                <a:lnTo>
                  <a:pt x="58807" y="124786"/>
                </a:lnTo>
                <a:lnTo>
                  <a:pt x="89271" y="89271"/>
                </a:lnTo>
                <a:lnTo>
                  <a:pt x="124786" y="58807"/>
                </a:lnTo>
                <a:lnTo>
                  <a:pt x="164723" y="34020"/>
                </a:lnTo>
                <a:lnTo>
                  <a:pt x="208455" y="15538"/>
                </a:lnTo>
                <a:lnTo>
                  <a:pt x="255354" y="3989"/>
                </a:lnTo>
                <a:lnTo>
                  <a:pt x="304793" y="0"/>
                </a:lnTo>
              </a:path>
            </a:pathLst>
          </a:custGeom>
          <a:ln w="133350">
            <a:solidFill>
              <a:srgbClr val="FF827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5" name="bg 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00458" y="8497335"/>
            <a:ext cx="1104899" cy="1028699"/>
          </a:xfrm>
          <a:prstGeom prst="rect">
            <a:avLst/>
          </a:prstGeom>
        </p:spPr>
      </p:pic>
      <p:sp>
        <p:nvSpPr>
          <p:cNvPr id="46" name="bg object 46"/>
          <p:cNvSpPr/>
          <p:nvPr/>
        </p:nvSpPr>
        <p:spPr>
          <a:xfrm>
            <a:off x="9444603" y="8507419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70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FF827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77892" y="2215827"/>
            <a:ext cx="2992917" cy="7077755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10374907" y="3841744"/>
            <a:ext cx="133350" cy="200025"/>
          </a:xfrm>
          <a:custGeom>
            <a:avLst/>
            <a:gdLst/>
            <a:ahLst/>
            <a:cxnLst/>
            <a:rect l="l" t="t" r="r" b="b"/>
            <a:pathLst>
              <a:path w="133350" h="200025">
                <a:moveTo>
                  <a:pt x="0" y="200025"/>
                </a:moveTo>
                <a:lnTo>
                  <a:pt x="0" y="0"/>
                </a:lnTo>
                <a:lnTo>
                  <a:pt x="133350" y="100012"/>
                </a:lnTo>
                <a:lnTo>
                  <a:pt x="0" y="200025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0374907" y="3841744"/>
            <a:ext cx="133350" cy="200025"/>
          </a:xfrm>
          <a:custGeom>
            <a:avLst/>
            <a:gdLst/>
            <a:ahLst/>
            <a:cxnLst/>
            <a:rect l="l" t="t" r="r" b="b"/>
            <a:pathLst>
              <a:path w="133350" h="200025">
                <a:moveTo>
                  <a:pt x="0" y="0"/>
                </a:moveTo>
                <a:lnTo>
                  <a:pt x="133350" y="100012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66675">
            <a:solidFill>
              <a:srgbClr val="33323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0" name="bg 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66541" y="6180572"/>
            <a:ext cx="6648449" cy="609599"/>
          </a:xfrm>
          <a:prstGeom prst="rect">
            <a:avLst/>
          </a:prstGeom>
        </p:spPr>
      </p:pic>
      <p:sp>
        <p:nvSpPr>
          <p:cNvPr id="51" name="bg object 51"/>
          <p:cNvSpPr/>
          <p:nvPr/>
        </p:nvSpPr>
        <p:spPr>
          <a:xfrm>
            <a:off x="10541599" y="5266273"/>
            <a:ext cx="6968490" cy="1210310"/>
          </a:xfrm>
          <a:custGeom>
            <a:avLst/>
            <a:gdLst/>
            <a:ahLst/>
            <a:cxnLst/>
            <a:rect l="l" t="t" r="r" b="b"/>
            <a:pathLst>
              <a:path w="6968490" h="1210310">
                <a:moveTo>
                  <a:pt x="6665975" y="1210238"/>
                </a:moveTo>
                <a:lnTo>
                  <a:pt x="304799" y="1210238"/>
                </a:lnTo>
                <a:lnTo>
                  <a:pt x="255358" y="1206249"/>
                </a:lnTo>
                <a:lnTo>
                  <a:pt x="208457" y="1194700"/>
                </a:lnTo>
                <a:lnTo>
                  <a:pt x="164724" y="1176218"/>
                </a:lnTo>
                <a:lnTo>
                  <a:pt x="124786" y="1151431"/>
                </a:lnTo>
                <a:lnTo>
                  <a:pt x="89271" y="1120966"/>
                </a:lnTo>
                <a:lnTo>
                  <a:pt x="58807" y="1085451"/>
                </a:lnTo>
                <a:lnTo>
                  <a:pt x="34020" y="1045513"/>
                </a:lnTo>
                <a:lnTo>
                  <a:pt x="15538" y="1001780"/>
                </a:lnTo>
                <a:lnTo>
                  <a:pt x="3988" y="954880"/>
                </a:lnTo>
                <a:lnTo>
                  <a:pt x="0" y="905441"/>
                </a:lnTo>
                <a:lnTo>
                  <a:pt x="0" y="304796"/>
                </a:lnTo>
                <a:lnTo>
                  <a:pt x="3988" y="255358"/>
                </a:lnTo>
                <a:lnTo>
                  <a:pt x="15538" y="208457"/>
                </a:lnTo>
                <a:lnTo>
                  <a:pt x="34020" y="164724"/>
                </a:lnTo>
                <a:lnTo>
                  <a:pt x="58807" y="124786"/>
                </a:lnTo>
                <a:lnTo>
                  <a:pt x="89271" y="89271"/>
                </a:lnTo>
                <a:lnTo>
                  <a:pt x="124786" y="58807"/>
                </a:lnTo>
                <a:lnTo>
                  <a:pt x="164724" y="34020"/>
                </a:lnTo>
                <a:lnTo>
                  <a:pt x="208457" y="15538"/>
                </a:lnTo>
                <a:lnTo>
                  <a:pt x="255358" y="3989"/>
                </a:lnTo>
                <a:lnTo>
                  <a:pt x="304798" y="0"/>
                </a:lnTo>
                <a:lnTo>
                  <a:pt x="6665977" y="0"/>
                </a:lnTo>
                <a:lnTo>
                  <a:pt x="6715409" y="3989"/>
                </a:lnTo>
                <a:lnTo>
                  <a:pt x="6762305" y="15538"/>
                </a:lnTo>
                <a:lnTo>
                  <a:pt x="6806037" y="34020"/>
                </a:lnTo>
                <a:lnTo>
                  <a:pt x="6845975" y="58807"/>
                </a:lnTo>
                <a:lnTo>
                  <a:pt x="6881492" y="89271"/>
                </a:lnTo>
                <a:lnTo>
                  <a:pt x="6911959" y="124786"/>
                </a:lnTo>
                <a:lnTo>
                  <a:pt x="6936749" y="164724"/>
                </a:lnTo>
                <a:lnTo>
                  <a:pt x="6955234" y="208457"/>
                </a:lnTo>
                <a:lnTo>
                  <a:pt x="6966785" y="255358"/>
                </a:lnTo>
                <a:lnTo>
                  <a:pt x="6968438" y="275835"/>
                </a:lnTo>
                <a:lnTo>
                  <a:pt x="6968438" y="934403"/>
                </a:lnTo>
                <a:lnTo>
                  <a:pt x="6955234" y="1001780"/>
                </a:lnTo>
                <a:lnTo>
                  <a:pt x="6936749" y="1045513"/>
                </a:lnTo>
                <a:lnTo>
                  <a:pt x="6911959" y="1085451"/>
                </a:lnTo>
                <a:lnTo>
                  <a:pt x="6881492" y="1120966"/>
                </a:lnTo>
                <a:lnTo>
                  <a:pt x="6845975" y="1151431"/>
                </a:lnTo>
                <a:lnTo>
                  <a:pt x="6806037" y="1176218"/>
                </a:lnTo>
                <a:lnTo>
                  <a:pt x="6762305" y="1194700"/>
                </a:lnTo>
                <a:lnTo>
                  <a:pt x="6715409" y="1206249"/>
                </a:lnTo>
                <a:lnTo>
                  <a:pt x="6665975" y="1210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0541935" y="5266273"/>
            <a:ext cx="6864984" cy="905510"/>
          </a:xfrm>
          <a:custGeom>
            <a:avLst/>
            <a:gdLst/>
            <a:ahLst/>
            <a:cxnLst/>
            <a:rect l="l" t="t" r="r" b="b"/>
            <a:pathLst>
              <a:path w="6864984" h="905510">
                <a:moveTo>
                  <a:pt x="304767" y="0"/>
                </a:moveTo>
                <a:lnTo>
                  <a:pt x="6665223" y="0"/>
                </a:lnTo>
                <a:lnTo>
                  <a:pt x="6714658" y="3988"/>
                </a:lnTo>
                <a:lnTo>
                  <a:pt x="6761553" y="15537"/>
                </a:lnTo>
                <a:lnTo>
                  <a:pt x="6805281" y="34017"/>
                </a:lnTo>
                <a:lnTo>
                  <a:pt x="6845215" y="58802"/>
                </a:lnTo>
                <a:lnTo>
                  <a:pt x="6864457" y="75307"/>
                </a:lnTo>
              </a:path>
              <a:path w="6864984" h="905510">
                <a:moveTo>
                  <a:pt x="0" y="905350"/>
                </a:moveTo>
                <a:lnTo>
                  <a:pt x="0" y="304766"/>
                </a:lnTo>
                <a:lnTo>
                  <a:pt x="140" y="303027"/>
                </a:lnTo>
              </a:path>
            </a:pathLst>
          </a:custGeom>
          <a:ln w="133350">
            <a:solidFill>
              <a:srgbClr val="F7D38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3" name="bg 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22314" y="5228599"/>
            <a:ext cx="1104899" cy="1028699"/>
          </a:xfrm>
          <a:prstGeom prst="rect">
            <a:avLst/>
          </a:prstGeom>
        </p:spPr>
      </p:pic>
      <p:sp>
        <p:nvSpPr>
          <p:cNvPr id="54" name="bg object 54"/>
          <p:cNvSpPr/>
          <p:nvPr/>
        </p:nvSpPr>
        <p:spPr>
          <a:xfrm>
            <a:off x="10766490" y="5238683"/>
            <a:ext cx="1017905" cy="966469"/>
          </a:xfrm>
          <a:custGeom>
            <a:avLst/>
            <a:gdLst/>
            <a:ahLst/>
            <a:cxnLst/>
            <a:rect l="l" t="t" r="r" b="b"/>
            <a:pathLst>
              <a:path w="1017904" h="966470">
                <a:moveTo>
                  <a:pt x="508769" y="966040"/>
                </a:moveTo>
                <a:lnTo>
                  <a:pt x="67165" y="624420"/>
                </a:lnTo>
                <a:lnTo>
                  <a:pt x="43819" y="585023"/>
                </a:lnTo>
                <a:lnTo>
                  <a:pt x="41898" y="569888"/>
                </a:lnTo>
                <a:lnTo>
                  <a:pt x="41898" y="108483"/>
                </a:lnTo>
                <a:lnTo>
                  <a:pt x="40015" y="87242"/>
                </a:lnTo>
                <a:lnTo>
                  <a:pt x="25485" y="48665"/>
                </a:lnTo>
                <a:lnTo>
                  <a:pt x="1487" y="20862"/>
                </a:lnTo>
                <a:lnTo>
                  <a:pt x="0" y="14140"/>
                </a:lnTo>
                <a:lnTo>
                  <a:pt x="3863" y="4404"/>
                </a:lnTo>
                <a:lnTo>
                  <a:pt x="6162" y="1699"/>
                </a:lnTo>
                <a:lnTo>
                  <a:pt x="9059" y="0"/>
                </a:lnTo>
                <a:lnTo>
                  <a:pt x="14507" y="38"/>
                </a:lnTo>
                <a:lnTo>
                  <a:pt x="9909" y="830"/>
                </a:lnTo>
                <a:lnTo>
                  <a:pt x="6104" y="3921"/>
                </a:lnTo>
                <a:lnTo>
                  <a:pt x="2569" y="12884"/>
                </a:lnTo>
                <a:lnTo>
                  <a:pt x="2569" y="19220"/>
                </a:lnTo>
                <a:lnTo>
                  <a:pt x="9233" y="25401"/>
                </a:lnTo>
                <a:lnTo>
                  <a:pt x="10759" y="26889"/>
                </a:lnTo>
                <a:lnTo>
                  <a:pt x="36289" y="66447"/>
                </a:lnTo>
                <a:lnTo>
                  <a:pt x="43830" y="108483"/>
                </a:lnTo>
                <a:lnTo>
                  <a:pt x="43830" y="569888"/>
                </a:lnTo>
                <a:lnTo>
                  <a:pt x="45696" y="584614"/>
                </a:lnTo>
                <a:lnTo>
                  <a:pt x="68362" y="622913"/>
                </a:lnTo>
                <a:lnTo>
                  <a:pt x="482266" y="955106"/>
                </a:lnTo>
                <a:lnTo>
                  <a:pt x="508769" y="964108"/>
                </a:lnTo>
                <a:lnTo>
                  <a:pt x="516073" y="963519"/>
                </a:lnTo>
                <a:lnTo>
                  <a:pt x="949176" y="622913"/>
                </a:lnTo>
                <a:lnTo>
                  <a:pt x="971842" y="584614"/>
                </a:lnTo>
                <a:lnTo>
                  <a:pt x="973709" y="569888"/>
                </a:lnTo>
                <a:lnTo>
                  <a:pt x="973709" y="108426"/>
                </a:lnTo>
                <a:lnTo>
                  <a:pt x="975623" y="86852"/>
                </a:lnTo>
                <a:lnTo>
                  <a:pt x="990399" y="47640"/>
                </a:lnTo>
                <a:lnTo>
                  <a:pt x="1014970" y="19220"/>
                </a:lnTo>
                <a:lnTo>
                  <a:pt x="1014950" y="12884"/>
                </a:lnTo>
                <a:lnTo>
                  <a:pt x="1011396" y="3882"/>
                </a:lnTo>
                <a:lnTo>
                  <a:pt x="1007571" y="811"/>
                </a:lnTo>
                <a:lnTo>
                  <a:pt x="1002935" y="38"/>
                </a:lnTo>
                <a:lnTo>
                  <a:pt x="1008383" y="0"/>
                </a:lnTo>
                <a:lnTo>
                  <a:pt x="1011319" y="1699"/>
                </a:lnTo>
                <a:lnTo>
                  <a:pt x="1013656" y="4384"/>
                </a:lnTo>
                <a:lnTo>
                  <a:pt x="1015028" y="7842"/>
                </a:lnTo>
                <a:lnTo>
                  <a:pt x="1017520" y="14140"/>
                </a:lnTo>
                <a:lnTo>
                  <a:pt x="1016032" y="20862"/>
                </a:lnTo>
                <a:lnTo>
                  <a:pt x="1009619" y="26792"/>
                </a:lnTo>
                <a:lnTo>
                  <a:pt x="1008131" y="28260"/>
                </a:lnTo>
                <a:lnTo>
                  <a:pt x="983044" y="67133"/>
                </a:lnTo>
                <a:lnTo>
                  <a:pt x="975640" y="108426"/>
                </a:lnTo>
                <a:lnTo>
                  <a:pt x="975640" y="569888"/>
                </a:lnTo>
                <a:lnTo>
                  <a:pt x="973719" y="585031"/>
                </a:lnTo>
                <a:lnTo>
                  <a:pt x="950393" y="624420"/>
                </a:lnTo>
                <a:lnTo>
                  <a:pt x="536508" y="956613"/>
                </a:lnTo>
                <a:lnTo>
                  <a:pt x="516382" y="965423"/>
                </a:lnTo>
                <a:lnTo>
                  <a:pt x="508769" y="966040"/>
                </a:lnTo>
                <a:close/>
              </a:path>
            </a:pathLst>
          </a:custGeom>
          <a:solidFill>
            <a:srgbClr val="F7D3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bg object 5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77892" y="4796515"/>
            <a:ext cx="2972857" cy="1108205"/>
          </a:xfrm>
          <a:prstGeom prst="rect">
            <a:avLst/>
          </a:prstGeom>
        </p:spPr>
      </p:pic>
      <p:sp>
        <p:nvSpPr>
          <p:cNvPr id="56" name="bg object 56"/>
          <p:cNvSpPr/>
          <p:nvPr/>
        </p:nvSpPr>
        <p:spPr>
          <a:xfrm>
            <a:off x="10374907" y="5771370"/>
            <a:ext cx="133350" cy="200025"/>
          </a:xfrm>
          <a:custGeom>
            <a:avLst/>
            <a:gdLst/>
            <a:ahLst/>
            <a:cxnLst/>
            <a:rect l="l" t="t" r="r" b="b"/>
            <a:pathLst>
              <a:path w="133350" h="200025">
                <a:moveTo>
                  <a:pt x="0" y="200025"/>
                </a:moveTo>
                <a:lnTo>
                  <a:pt x="0" y="0"/>
                </a:lnTo>
                <a:lnTo>
                  <a:pt x="133350" y="100012"/>
                </a:lnTo>
                <a:lnTo>
                  <a:pt x="0" y="200025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0374907" y="5771370"/>
            <a:ext cx="133350" cy="200025"/>
          </a:xfrm>
          <a:custGeom>
            <a:avLst/>
            <a:gdLst/>
            <a:ahLst/>
            <a:cxnLst/>
            <a:rect l="l" t="t" r="r" b="b"/>
            <a:pathLst>
              <a:path w="133350" h="200025">
                <a:moveTo>
                  <a:pt x="0" y="0"/>
                </a:moveTo>
                <a:lnTo>
                  <a:pt x="133350" y="100012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66675">
            <a:solidFill>
              <a:srgbClr val="33323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8" name="bg object 5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68643" y="836526"/>
            <a:ext cx="150791" cy="183104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27143" y="836526"/>
            <a:ext cx="150791" cy="183104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9439392" y="438005"/>
            <a:ext cx="668020" cy="344805"/>
          </a:xfrm>
          <a:custGeom>
            <a:avLst/>
            <a:gdLst/>
            <a:ahLst/>
            <a:cxnLst/>
            <a:rect l="l" t="t" r="r" b="b"/>
            <a:pathLst>
              <a:path w="668020" h="344805">
                <a:moveTo>
                  <a:pt x="581625" y="344666"/>
                </a:moveTo>
                <a:lnTo>
                  <a:pt x="43083" y="344666"/>
                </a:lnTo>
                <a:lnTo>
                  <a:pt x="26309" y="341282"/>
                </a:lnTo>
                <a:lnTo>
                  <a:pt x="12615" y="332051"/>
                </a:lnTo>
                <a:lnTo>
                  <a:pt x="3384" y="318357"/>
                </a:lnTo>
                <a:lnTo>
                  <a:pt x="0" y="301583"/>
                </a:lnTo>
                <a:lnTo>
                  <a:pt x="3384" y="284809"/>
                </a:lnTo>
                <a:lnTo>
                  <a:pt x="12615" y="271115"/>
                </a:lnTo>
                <a:lnTo>
                  <a:pt x="26309" y="261884"/>
                </a:lnTo>
                <a:lnTo>
                  <a:pt x="43083" y="258500"/>
                </a:lnTo>
                <a:lnTo>
                  <a:pt x="50946" y="258500"/>
                </a:lnTo>
                <a:lnTo>
                  <a:pt x="58485" y="260654"/>
                </a:lnTo>
                <a:lnTo>
                  <a:pt x="64840" y="264424"/>
                </a:lnTo>
                <a:lnTo>
                  <a:pt x="64625" y="258500"/>
                </a:lnTo>
                <a:lnTo>
                  <a:pt x="71393" y="224952"/>
                </a:lnTo>
                <a:lnTo>
                  <a:pt x="89855" y="197564"/>
                </a:lnTo>
                <a:lnTo>
                  <a:pt x="117243" y="179102"/>
                </a:lnTo>
                <a:lnTo>
                  <a:pt x="150791" y="172333"/>
                </a:lnTo>
                <a:lnTo>
                  <a:pt x="154453" y="172333"/>
                </a:lnTo>
                <a:lnTo>
                  <a:pt x="161562" y="172979"/>
                </a:lnTo>
                <a:lnTo>
                  <a:pt x="167715" y="126507"/>
                </a:lnTo>
                <a:lnTo>
                  <a:pt x="185082" y="85336"/>
                </a:lnTo>
                <a:lnTo>
                  <a:pt x="212023" y="50461"/>
                </a:lnTo>
                <a:lnTo>
                  <a:pt x="246899" y="23520"/>
                </a:lnTo>
                <a:lnTo>
                  <a:pt x="288070" y="6153"/>
                </a:lnTo>
                <a:lnTo>
                  <a:pt x="333896" y="0"/>
                </a:lnTo>
                <a:lnTo>
                  <a:pt x="380957" y="6506"/>
                </a:lnTo>
                <a:lnTo>
                  <a:pt x="423051" y="24826"/>
                </a:lnTo>
                <a:lnTo>
                  <a:pt x="458400" y="53164"/>
                </a:lnTo>
                <a:lnTo>
                  <a:pt x="485226" y="89721"/>
                </a:lnTo>
                <a:lnTo>
                  <a:pt x="491796" y="87351"/>
                </a:lnTo>
                <a:lnTo>
                  <a:pt x="498905" y="86166"/>
                </a:lnTo>
                <a:lnTo>
                  <a:pt x="506229" y="86166"/>
                </a:lnTo>
                <a:lnTo>
                  <a:pt x="531367" y="91250"/>
                </a:lnTo>
                <a:lnTo>
                  <a:pt x="551911" y="105109"/>
                </a:lnTo>
                <a:lnTo>
                  <a:pt x="565770" y="125653"/>
                </a:lnTo>
                <a:lnTo>
                  <a:pt x="570854" y="150791"/>
                </a:lnTo>
                <a:lnTo>
                  <a:pt x="570854" y="158869"/>
                </a:lnTo>
                <a:lnTo>
                  <a:pt x="569346" y="166517"/>
                </a:lnTo>
                <a:lnTo>
                  <a:pt x="566653" y="173625"/>
                </a:lnTo>
                <a:lnTo>
                  <a:pt x="571500" y="172764"/>
                </a:lnTo>
                <a:lnTo>
                  <a:pt x="576563" y="172333"/>
                </a:lnTo>
                <a:lnTo>
                  <a:pt x="581625" y="172333"/>
                </a:lnTo>
                <a:lnTo>
                  <a:pt x="615173" y="179102"/>
                </a:lnTo>
                <a:lnTo>
                  <a:pt x="642561" y="197564"/>
                </a:lnTo>
                <a:lnTo>
                  <a:pt x="661023" y="224952"/>
                </a:lnTo>
                <a:lnTo>
                  <a:pt x="667792" y="258500"/>
                </a:lnTo>
                <a:lnTo>
                  <a:pt x="661023" y="292047"/>
                </a:lnTo>
                <a:lnTo>
                  <a:pt x="642561" y="319436"/>
                </a:lnTo>
                <a:lnTo>
                  <a:pt x="615173" y="337898"/>
                </a:lnTo>
                <a:lnTo>
                  <a:pt x="581625" y="344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bg object 6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44038" y="567255"/>
            <a:ext cx="96937" cy="150791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62518" y="567255"/>
            <a:ext cx="183104" cy="172333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22565" y="3613184"/>
            <a:ext cx="160172" cy="245077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1205" y="3613228"/>
            <a:ext cx="135356" cy="245077"/>
          </a:xfrm>
          <a:prstGeom prst="rect">
            <a:avLst/>
          </a:prstGeom>
        </p:spPr>
      </p:pic>
      <p:sp>
        <p:nvSpPr>
          <p:cNvPr id="65" name="bg object 65"/>
          <p:cNvSpPr/>
          <p:nvPr/>
        </p:nvSpPr>
        <p:spPr>
          <a:xfrm>
            <a:off x="10850093" y="3461025"/>
            <a:ext cx="876300" cy="481330"/>
          </a:xfrm>
          <a:custGeom>
            <a:avLst/>
            <a:gdLst/>
            <a:ahLst/>
            <a:cxnLst/>
            <a:rect l="l" t="t" r="r" b="b"/>
            <a:pathLst>
              <a:path w="876300" h="481329">
                <a:moveTo>
                  <a:pt x="272617" y="96243"/>
                </a:moveTo>
                <a:lnTo>
                  <a:pt x="232625" y="96243"/>
                </a:lnTo>
                <a:lnTo>
                  <a:pt x="269742" y="57041"/>
                </a:lnTo>
                <a:lnTo>
                  <a:pt x="313781" y="27411"/>
                </a:lnTo>
                <a:lnTo>
                  <a:pt x="363313" y="8137"/>
                </a:lnTo>
                <a:lnTo>
                  <a:pt x="416910" y="0"/>
                </a:lnTo>
                <a:lnTo>
                  <a:pt x="463632" y="2334"/>
                </a:lnTo>
                <a:lnTo>
                  <a:pt x="508336" y="13366"/>
                </a:lnTo>
                <a:lnTo>
                  <a:pt x="542582" y="29151"/>
                </a:lnTo>
                <a:lnTo>
                  <a:pt x="418082" y="29151"/>
                </a:lnTo>
                <a:lnTo>
                  <a:pt x="368396" y="37064"/>
                </a:lnTo>
                <a:lnTo>
                  <a:pt x="322735" y="55867"/>
                </a:lnTo>
                <a:lnTo>
                  <a:pt x="282595" y="84751"/>
                </a:lnTo>
                <a:lnTo>
                  <a:pt x="272617" y="96243"/>
                </a:lnTo>
                <a:close/>
              </a:path>
              <a:path w="876300" h="481329">
                <a:moveTo>
                  <a:pt x="613792" y="126713"/>
                </a:moveTo>
                <a:lnTo>
                  <a:pt x="606468" y="124662"/>
                </a:lnTo>
                <a:lnTo>
                  <a:pt x="602513" y="119096"/>
                </a:lnTo>
                <a:lnTo>
                  <a:pt x="565970" y="79560"/>
                </a:lnTo>
                <a:lnTo>
                  <a:pt x="521668" y="50667"/>
                </a:lnTo>
                <a:lnTo>
                  <a:pt x="471681" y="33502"/>
                </a:lnTo>
                <a:lnTo>
                  <a:pt x="418082" y="29151"/>
                </a:lnTo>
                <a:lnTo>
                  <a:pt x="542582" y="29151"/>
                </a:lnTo>
                <a:lnTo>
                  <a:pt x="549953" y="32548"/>
                </a:lnTo>
                <a:lnTo>
                  <a:pt x="587415" y="59331"/>
                </a:lnTo>
                <a:lnTo>
                  <a:pt x="619652" y="93167"/>
                </a:lnTo>
                <a:lnTo>
                  <a:pt x="677183" y="93167"/>
                </a:lnTo>
                <a:lnTo>
                  <a:pt x="685298" y="95255"/>
                </a:lnTo>
                <a:lnTo>
                  <a:pt x="703721" y="104145"/>
                </a:lnTo>
                <a:lnTo>
                  <a:pt x="720290" y="116605"/>
                </a:lnTo>
                <a:lnTo>
                  <a:pt x="721738" y="118217"/>
                </a:lnTo>
                <a:lnTo>
                  <a:pt x="645874" y="118217"/>
                </a:lnTo>
                <a:lnTo>
                  <a:pt x="639311" y="118823"/>
                </a:lnTo>
                <a:lnTo>
                  <a:pt x="632818" y="119993"/>
                </a:lnTo>
                <a:lnTo>
                  <a:pt x="626406" y="121739"/>
                </a:lnTo>
                <a:lnTo>
                  <a:pt x="620091" y="124076"/>
                </a:lnTo>
                <a:lnTo>
                  <a:pt x="613792" y="126713"/>
                </a:lnTo>
                <a:close/>
              </a:path>
              <a:path w="876300" h="481329">
                <a:moveTo>
                  <a:pt x="753397" y="481072"/>
                </a:moveTo>
                <a:lnTo>
                  <a:pt x="125541" y="481072"/>
                </a:lnTo>
                <a:lnTo>
                  <a:pt x="76694" y="471180"/>
                </a:lnTo>
                <a:lnTo>
                  <a:pt x="36787" y="444230"/>
                </a:lnTo>
                <a:lnTo>
                  <a:pt x="9872" y="404316"/>
                </a:lnTo>
                <a:lnTo>
                  <a:pt x="0" y="355531"/>
                </a:lnTo>
                <a:lnTo>
                  <a:pt x="7253" y="313474"/>
                </a:lnTo>
                <a:lnTo>
                  <a:pt x="27375" y="277378"/>
                </a:lnTo>
                <a:lnTo>
                  <a:pt x="57907" y="249852"/>
                </a:lnTo>
                <a:lnTo>
                  <a:pt x="96390" y="233504"/>
                </a:lnTo>
                <a:lnTo>
                  <a:pt x="93430" y="225049"/>
                </a:lnTo>
                <a:lnTo>
                  <a:pt x="91171" y="216402"/>
                </a:lnTo>
                <a:lnTo>
                  <a:pt x="89654" y="207589"/>
                </a:lnTo>
                <a:lnTo>
                  <a:pt x="88919" y="198640"/>
                </a:lnTo>
                <a:lnTo>
                  <a:pt x="95458" y="157375"/>
                </a:lnTo>
                <a:lnTo>
                  <a:pt x="116624" y="122978"/>
                </a:lnTo>
                <a:lnTo>
                  <a:pt x="149133" y="99018"/>
                </a:lnTo>
                <a:lnTo>
                  <a:pt x="189704" y="89065"/>
                </a:lnTo>
                <a:lnTo>
                  <a:pt x="200736" y="89116"/>
                </a:lnTo>
                <a:lnTo>
                  <a:pt x="211604" y="90347"/>
                </a:lnTo>
                <a:lnTo>
                  <a:pt x="222252" y="92732"/>
                </a:lnTo>
                <a:lnTo>
                  <a:pt x="232625" y="96243"/>
                </a:lnTo>
                <a:lnTo>
                  <a:pt x="272617" y="96243"/>
                </a:lnTo>
                <a:lnTo>
                  <a:pt x="253541" y="118217"/>
                </a:lnTo>
                <a:lnTo>
                  <a:pt x="190876" y="118217"/>
                </a:lnTo>
                <a:lnTo>
                  <a:pt x="161601" y="125512"/>
                </a:lnTo>
                <a:lnTo>
                  <a:pt x="138176" y="142845"/>
                </a:lnTo>
                <a:lnTo>
                  <a:pt x="122937" y="167678"/>
                </a:lnTo>
                <a:lnTo>
                  <a:pt x="118217" y="197468"/>
                </a:lnTo>
                <a:lnTo>
                  <a:pt x="119389" y="207825"/>
                </a:lnTo>
                <a:lnTo>
                  <a:pt x="121989" y="217922"/>
                </a:lnTo>
                <a:lnTo>
                  <a:pt x="125963" y="227606"/>
                </a:lnTo>
                <a:lnTo>
                  <a:pt x="131254" y="236727"/>
                </a:lnTo>
                <a:lnTo>
                  <a:pt x="134184" y="241122"/>
                </a:lnTo>
                <a:lnTo>
                  <a:pt x="134477" y="246689"/>
                </a:lnTo>
                <a:lnTo>
                  <a:pt x="132209" y="251523"/>
                </a:lnTo>
                <a:lnTo>
                  <a:pt x="129936" y="256210"/>
                </a:lnTo>
                <a:lnTo>
                  <a:pt x="125248" y="259287"/>
                </a:lnTo>
                <a:lnTo>
                  <a:pt x="119975" y="259580"/>
                </a:lnTo>
                <a:lnTo>
                  <a:pt x="84362" y="268639"/>
                </a:lnTo>
                <a:lnTo>
                  <a:pt x="55574" y="289537"/>
                </a:lnTo>
                <a:lnTo>
                  <a:pt x="36318" y="319444"/>
                </a:lnTo>
                <a:lnTo>
                  <a:pt x="29297" y="355531"/>
                </a:lnTo>
                <a:lnTo>
                  <a:pt x="36878" y="392940"/>
                </a:lnTo>
                <a:lnTo>
                  <a:pt x="57533" y="423538"/>
                </a:lnTo>
                <a:lnTo>
                  <a:pt x="88131" y="444194"/>
                </a:lnTo>
                <a:lnTo>
                  <a:pt x="125541" y="451774"/>
                </a:lnTo>
                <a:lnTo>
                  <a:pt x="830980" y="451774"/>
                </a:lnTo>
                <a:lnTo>
                  <a:pt x="802245" y="471180"/>
                </a:lnTo>
                <a:lnTo>
                  <a:pt x="753397" y="481072"/>
                </a:lnTo>
                <a:close/>
              </a:path>
              <a:path w="876300" h="481329">
                <a:moveTo>
                  <a:pt x="677183" y="93167"/>
                </a:moveTo>
                <a:lnTo>
                  <a:pt x="619652" y="93167"/>
                </a:lnTo>
                <a:lnTo>
                  <a:pt x="627855" y="90823"/>
                </a:lnTo>
                <a:lnTo>
                  <a:pt x="636205" y="89358"/>
                </a:lnTo>
                <a:lnTo>
                  <a:pt x="644702" y="89065"/>
                </a:lnTo>
                <a:lnTo>
                  <a:pt x="665473" y="90155"/>
                </a:lnTo>
                <a:lnTo>
                  <a:pt x="677183" y="93167"/>
                </a:lnTo>
                <a:close/>
              </a:path>
              <a:path w="876300" h="481329">
                <a:moveTo>
                  <a:pt x="237020" y="131108"/>
                </a:moveTo>
                <a:lnTo>
                  <a:pt x="190876" y="118217"/>
                </a:lnTo>
                <a:lnTo>
                  <a:pt x="253541" y="118217"/>
                </a:lnTo>
                <a:lnTo>
                  <a:pt x="249472" y="122905"/>
                </a:lnTo>
                <a:lnTo>
                  <a:pt x="245224" y="129057"/>
                </a:lnTo>
                <a:lnTo>
                  <a:pt x="237020" y="131108"/>
                </a:lnTo>
                <a:close/>
              </a:path>
              <a:path w="876300" h="481329">
                <a:moveTo>
                  <a:pt x="830980" y="451774"/>
                </a:moveTo>
                <a:lnTo>
                  <a:pt x="753397" y="451774"/>
                </a:lnTo>
                <a:lnTo>
                  <a:pt x="790728" y="444230"/>
                </a:lnTo>
                <a:lnTo>
                  <a:pt x="821405" y="423593"/>
                </a:lnTo>
                <a:lnTo>
                  <a:pt x="842060" y="393002"/>
                </a:lnTo>
                <a:lnTo>
                  <a:pt x="849641" y="355531"/>
                </a:lnTo>
                <a:lnTo>
                  <a:pt x="842060" y="318059"/>
                </a:lnTo>
                <a:lnTo>
                  <a:pt x="821405" y="287468"/>
                </a:lnTo>
                <a:lnTo>
                  <a:pt x="790807" y="266847"/>
                </a:lnTo>
                <a:lnTo>
                  <a:pt x="753397" y="259287"/>
                </a:lnTo>
                <a:lnTo>
                  <a:pt x="718972" y="259287"/>
                </a:lnTo>
                <a:lnTo>
                  <a:pt x="713991" y="256210"/>
                </a:lnTo>
                <a:lnTo>
                  <a:pt x="711421" y="251376"/>
                </a:lnTo>
                <a:lnTo>
                  <a:pt x="708864" y="246689"/>
                </a:lnTo>
                <a:lnTo>
                  <a:pt x="709157" y="240975"/>
                </a:lnTo>
                <a:lnTo>
                  <a:pt x="724635" y="203000"/>
                </a:lnTo>
                <a:lnTo>
                  <a:pt x="725125" y="191022"/>
                </a:lnTo>
                <a:lnTo>
                  <a:pt x="717768" y="161766"/>
                </a:lnTo>
                <a:lnTo>
                  <a:pt x="700331" y="138359"/>
                </a:lnTo>
                <a:lnTo>
                  <a:pt x="675478" y="123083"/>
                </a:lnTo>
                <a:lnTo>
                  <a:pt x="645874" y="118217"/>
                </a:lnTo>
                <a:lnTo>
                  <a:pt x="721738" y="118217"/>
                </a:lnTo>
                <a:lnTo>
                  <a:pt x="734212" y="132106"/>
                </a:lnTo>
                <a:lnTo>
                  <a:pt x="744644" y="149749"/>
                </a:lnTo>
                <a:lnTo>
                  <a:pt x="751397" y="169095"/>
                </a:lnTo>
                <a:lnTo>
                  <a:pt x="754276" y="189704"/>
                </a:lnTo>
                <a:lnTo>
                  <a:pt x="754221" y="200057"/>
                </a:lnTo>
                <a:lnTo>
                  <a:pt x="753177" y="210231"/>
                </a:lnTo>
                <a:lnTo>
                  <a:pt x="751145" y="220213"/>
                </a:lnTo>
                <a:lnTo>
                  <a:pt x="748124" y="229989"/>
                </a:lnTo>
                <a:lnTo>
                  <a:pt x="753397" y="229989"/>
                </a:lnTo>
                <a:lnTo>
                  <a:pt x="802245" y="239881"/>
                </a:lnTo>
                <a:lnTo>
                  <a:pt x="842163" y="266847"/>
                </a:lnTo>
                <a:lnTo>
                  <a:pt x="869067" y="306745"/>
                </a:lnTo>
                <a:lnTo>
                  <a:pt x="875896" y="340494"/>
                </a:lnTo>
                <a:lnTo>
                  <a:pt x="875896" y="370567"/>
                </a:lnTo>
                <a:lnTo>
                  <a:pt x="869067" y="404316"/>
                </a:lnTo>
                <a:lnTo>
                  <a:pt x="842152" y="444230"/>
                </a:lnTo>
                <a:lnTo>
                  <a:pt x="830980" y="4517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10918027" y="5447446"/>
            <a:ext cx="716280" cy="424180"/>
          </a:xfrm>
          <a:custGeom>
            <a:avLst/>
            <a:gdLst/>
            <a:ahLst/>
            <a:cxnLst/>
            <a:rect l="l" t="t" r="r" b="b"/>
            <a:pathLst>
              <a:path w="716279" h="424179">
                <a:moveTo>
                  <a:pt x="590574" y="423791"/>
                </a:moveTo>
                <a:lnTo>
                  <a:pt x="125091" y="423791"/>
                </a:lnTo>
                <a:lnTo>
                  <a:pt x="76401" y="413960"/>
                </a:lnTo>
                <a:lnTo>
                  <a:pt x="36639" y="387151"/>
                </a:lnTo>
                <a:lnTo>
                  <a:pt x="9830" y="347390"/>
                </a:lnTo>
                <a:lnTo>
                  <a:pt x="0" y="298700"/>
                </a:lnTo>
                <a:lnTo>
                  <a:pt x="6463" y="258912"/>
                </a:lnTo>
                <a:lnTo>
                  <a:pt x="24451" y="224413"/>
                </a:lnTo>
                <a:lnTo>
                  <a:pt x="51858" y="197302"/>
                </a:lnTo>
                <a:lnTo>
                  <a:pt x="86579" y="179676"/>
                </a:lnTo>
                <a:lnTo>
                  <a:pt x="86482" y="177669"/>
                </a:lnTo>
                <a:lnTo>
                  <a:pt x="86425" y="175644"/>
                </a:lnTo>
                <a:lnTo>
                  <a:pt x="86425" y="173607"/>
                </a:lnTo>
                <a:lnTo>
                  <a:pt x="96256" y="124918"/>
                </a:lnTo>
                <a:lnTo>
                  <a:pt x="123065" y="85158"/>
                </a:lnTo>
                <a:lnTo>
                  <a:pt x="162827" y="58352"/>
                </a:lnTo>
                <a:lnTo>
                  <a:pt x="211517" y="48522"/>
                </a:lnTo>
                <a:lnTo>
                  <a:pt x="221648" y="48931"/>
                </a:lnTo>
                <a:lnTo>
                  <a:pt x="231554" y="50134"/>
                </a:lnTo>
                <a:lnTo>
                  <a:pt x="241208" y="52095"/>
                </a:lnTo>
                <a:lnTo>
                  <a:pt x="250581" y="54779"/>
                </a:lnTo>
                <a:lnTo>
                  <a:pt x="270195" y="32271"/>
                </a:lnTo>
                <a:lnTo>
                  <a:pt x="294624" y="14990"/>
                </a:lnTo>
                <a:lnTo>
                  <a:pt x="322896" y="3909"/>
                </a:lnTo>
                <a:lnTo>
                  <a:pt x="354041" y="0"/>
                </a:lnTo>
                <a:lnTo>
                  <a:pt x="387404" y="4502"/>
                </a:lnTo>
                <a:lnTo>
                  <a:pt x="417362" y="17205"/>
                </a:lnTo>
                <a:lnTo>
                  <a:pt x="442713" y="36900"/>
                </a:lnTo>
                <a:lnTo>
                  <a:pt x="462257" y="62377"/>
                </a:lnTo>
                <a:lnTo>
                  <a:pt x="469133" y="60985"/>
                </a:lnTo>
                <a:lnTo>
                  <a:pt x="476138" y="59969"/>
                </a:lnTo>
                <a:lnTo>
                  <a:pt x="483264" y="59347"/>
                </a:lnTo>
                <a:lnTo>
                  <a:pt x="490502" y="59135"/>
                </a:lnTo>
                <a:lnTo>
                  <a:pt x="537398" y="68226"/>
                </a:lnTo>
                <a:lnTo>
                  <a:pt x="576201" y="93121"/>
                </a:lnTo>
                <a:lnTo>
                  <a:pt x="603353" y="130255"/>
                </a:lnTo>
                <a:lnTo>
                  <a:pt x="615298" y="176065"/>
                </a:lnTo>
                <a:lnTo>
                  <a:pt x="655129" y="191544"/>
                </a:lnTo>
                <a:lnTo>
                  <a:pt x="686947" y="218954"/>
                </a:lnTo>
                <a:lnTo>
                  <a:pt x="708032" y="255578"/>
                </a:lnTo>
                <a:lnTo>
                  <a:pt x="715665" y="298700"/>
                </a:lnTo>
                <a:lnTo>
                  <a:pt x="705834" y="347390"/>
                </a:lnTo>
                <a:lnTo>
                  <a:pt x="679026" y="387151"/>
                </a:lnTo>
                <a:lnTo>
                  <a:pt x="639264" y="413960"/>
                </a:lnTo>
                <a:lnTo>
                  <a:pt x="590574" y="4237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bg object 6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123965" y="5581979"/>
            <a:ext cx="194316" cy="207228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349838" y="5669457"/>
            <a:ext cx="77915" cy="119750"/>
          </a:xfrm>
          <a:prstGeom prst="rect">
            <a:avLst/>
          </a:prstGeom>
        </p:spPr>
      </p:pic>
      <p:sp>
        <p:nvSpPr>
          <p:cNvPr id="69" name="bg object 69"/>
          <p:cNvSpPr/>
          <p:nvPr/>
        </p:nvSpPr>
        <p:spPr>
          <a:xfrm>
            <a:off x="10037395" y="8630691"/>
            <a:ext cx="250190" cy="177165"/>
          </a:xfrm>
          <a:custGeom>
            <a:avLst/>
            <a:gdLst/>
            <a:ahLst/>
            <a:cxnLst/>
            <a:rect l="l" t="t" r="r" b="b"/>
            <a:pathLst>
              <a:path w="250190" h="177165">
                <a:moveTo>
                  <a:pt x="187523" y="177105"/>
                </a:moveTo>
                <a:lnTo>
                  <a:pt x="62507" y="177105"/>
                </a:lnTo>
                <a:lnTo>
                  <a:pt x="38182" y="172191"/>
                </a:lnTo>
                <a:lnTo>
                  <a:pt x="18313" y="158792"/>
                </a:lnTo>
                <a:lnTo>
                  <a:pt x="4914" y="138923"/>
                </a:lnTo>
                <a:lnTo>
                  <a:pt x="0" y="114597"/>
                </a:lnTo>
                <a:lnTo>
                  <a:pt x="4247" y="91950"/>
                </a:lnTo>
                <a:lnTo>
                  <a:pt x="15911" y="72966"/>
                </a:lnTo>
                <a:lnTo>
                  <a:pt x="33374" y="59293"/>
                </a:lnTo>
                <a:lnTo>
                  <a:pt x="55019" y="52578"/>
                </a:lnTo>
                <a:lnTo>
                  <a:pt x="65110" y="31315"/>
                </a:lnTo>
                <a:lnTo>
                  <a:pt x="81044" y="14690"/>
                </a:lnTo>
                <a:lnTo>
                  <a:pt x="101465" y="3866"/>
                </a:lnTo>
                <a:lnTo>
                  <a:pt x="125015" y="0"/>
                </a:lnTo>
                <a:lnTo>
                  <a:pt x="148566" y="3866"/>
                </a:lnTo>
                <a:lnTo>
                  <a:pt x="168987" y="14690"/>
                </a:lnTo>
                <a:lnTo>
                  <a:pt x="184921" y="31315"/>
                </a:lnTo>
                <a:lnTo>
                  <a:pt x="195012" y="52578"/>
                </a:lnTo>
                <a:lnTo>
                  <a:pt x="216657" y="59293"/>
                </a:lnTo>
                <a:lnTo>
                  <a:pt x="234120" y="72966"/>
                </a:lnTo>
                <a:lnTo>
                  <a:pt x="245784" y="91950"/>
                </a:lnTo>
                <a:lnTo>
                  <a:pt x="250031" y="114597"/>
                </a:lnTo>
                <a:lnTo>
                  <a:pt x="245117" y="138923"/>
                </a:lnTo>
                <a:lnTo>
                  <a:pt x="231718" y="158792"/>
                </a:lnTo>
                <a:lnTo>
                  <a:pt x="211848" y="172191"/>
                </a:lnTo>
                <a:lnTo>
                  <a:pt x="187523" y="177105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9620677" y="8682781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90" h="187959">
                <a:moveTo>
                  <a:pt x="177105" y="187523"/>
                </a:moveTo>
                <a:lnTo>
                  <a:pt x="160265" y="185537"/>
                </a:lnTo>
                <a:lnTo>
                  <a:pt x="144569" y="179812"/>
                </a:lnTo>
                <a:lnTo>
                  <a:pt x="130613" y="170698"/>
                </a:lnTo>
                <a:lnTo>
                  <a:pt x="118993" y="158548"/>
                </a:lnTo>
                <a:lnTo>
                  <a:pt x="110492" y="162086"/>
                </a:lnTo>
                <a:lnTo>
                  <a:pt x="101656" y="164632"/>
                </a:lnTo>
                <a:lnTo>
                  <a:pt x="92576" y="166171"/>
                </a:lnTo>
                <a:lnTo>
                  <a:pt x="83343" y="166687"/>
                </a:lnTo>
                <a:lnTo>
                  <a:pt x="50955" y="160120"/>
                </a:lnTo>
                <a:lnTo>
                  <a:pt x="24457" y="142229"/>
                </a:lnTo>
                <a:lnTo>
                  <a:pt x="6567" y="115732"/>
                </a:lnTo>
                <a:lnTo>
                  <a:pt x="0" y="83343"/>
                </a:lnTo>
                <a:lnTo>
                  <a:pt x="6567" y="50955"/>
                </a:lnTo>
                <a:lnTo>
                  <a:pt x="24457" y="24457"/>
                </a:lnTo>
                <a:lnTo>
                  <a:pt x="50955" y="6567"/>
                </a:lnTo>
                <a:lnTo>
                  <a:pt x="83343" y="0"/>
                </a:lnTo>
                <a:lnTo>
                  <a:pt x="105899" y="3166"/>
                </a:lnTo>
                <a:lnTo>
                  <a:pt x="126440" y="12147"/>
                </a:lnTo>
                <a:lnTo>
                  <a:pt x="143867" y="26164"/>
                </a:lnTo>
                <a:lnTo>
                  <a:pt x="157083" y="44439"/>
                </a:lnTo>
                <a:lnTo>
                  <a:pt x="163594" y="42648"/>
                </a:lnTo>
                <a:lnTo>
                  <a:pt x="170269" y="41671"/>
                </a:lnTo>
                <a:lnTo>
                  <a:pt x="177105" y="41671"/>
                </a:lnTo>
                <a:lnTo>
                  <a:pt x="205462" y="47412"/>
                </a:lnTo>
                <a:lnTo>
                  <a:pt x="228646" y="63057"/>
                </a:lnTo>
                <a:lnTo>
                  <a:pt x="244291" y="86240"/>
                </a:lnTo>
                <a:lnTo>
                  <a:pt x="250031" y="114597"/>
                </a:lnTo>
                <a:lnTo>
                  <a:pt x="244291" y="142954"/>
                </a:lnTo>
                <a:lnTo>
                  <a:pt x="228646" y="166138"/>
                </a:lnTo>
                <a:lnTo>
                  <a:pt x="205462" y="181783"/>
                </a:lnTo>
                <a:lnTo>
                  <a:pt x="177105" y="187523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10037395" y="8995321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90" h="187959">
                <a:moveTo>
                  <a:pt x="177105" y="187523"/>
                </a:moveTo>
                <a:lnTo>
                  <a:pt x="160265" y="185537"/>
                </a:lnTo>
                <a:lnTo>
                  <a:pt x="144569" y="179812"/>
                </a:lnTo>
                <a:lnTo>
                  <a:pt x="130614" y="170699"/>
                </a:lnTo>
                <a:lnTo>
                  <a:pt x="118994" y="158549"/>
                </a:lnTo>
                <a:lnTo>
                  <a:pt x="110492" y="162087"/>
                </a:lnTo>
                <a:lnTo>
                  <a:pt x="101656" y="164632"/>
                </a:lnTo>
                <a:lnTo>
                  <a:pt x="92576" y="166171"/>
                </a:lnTo>
                <a:lnTo>
                  <a:pt x="83343" y="166687"/>
                </a:lnTo>
                <a:lnTo>
                  <a:pt x="50954" y="160120"/>
                </a:lnTo>
                <a:lnTo>
                  <a:pt x="24457" y="142230"/>
                </a:lnTo>
                <a:lnTo>
                  <a:pt x="6566" y="115732"/>
                </a:lnTo>
                <a:lnTo>
                  <a:pt x="0" y="83343"/>
                </a:lnTo>
                <a:lnTo>
                  <a:pt x="6566" y="50954"/>
                </a:lnTo>
                <a:lnTo>
                  <a:pt x="24457" y="24457"/>
                </a:lnTo>
                <a:lnTo>
                  <a:pt x="50954" y="6566"/>
                </a:lnTo>
                <a:lnTo>
                  <a:pt x="83343" y="0"/>
                </a:lnTo>
                <a:lnTo>
                  <a:pt x="105897" y="3166"/>
                </a:lnTo>
                <a:lnTo>
                  <a:pt x="126420" y="12147"/>
                </a:lnTo>
                <a:lnTo>
                  <a:pt x="143799" y="26164"/>
                </a:lnTo>
                <a:lnTo>
                  <a:pt x="156919" y="44438"/>
                </a:lnTo>
                <a:lnTo>
                  <a:pt x="163595" y="42647"/>
                </a:lnTo>
                <a:lnTo>
                  <a:pt x="170267" y="41671"/>
                </a:lnTo>
                <a:lnTo>
                  <a:pt x="177105" y="41671"/>
                </a:lnTo>
                <a:lnTo>
                  <a:pt x="205461" y="47412"/>
                </a:lnTo>
                <a:lnTo>
                  <a:pt x="228645" y="63057"/>
                </a:lnTo>
                <a:lnTo>
                  <a:pt x="244290" y="86241"/>
                </a:lnTo>
                <a:lnTo>
                  <a:pt x="250031" y="114597"/>
                </a:lnTo>
                <a:lnTo>
                  <a:pt x="244290" y="142954"/>
                </a:lnTo>
                <a:lnTo>
                  <a:pt x="228645" y="166137"/>
                </a:lnTo>
                <a:lnTo>
                  <a:pt x="205461" y="181782"/>
                </a:lnTo>
                <a:lnTo>
                  <a:pt x="177105" y="187523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9695230" y="8728360"/>
            <a:ext cx="175895" cy="142240"/>
          </a:xfrm>
          <a:custGeom>
            <a:avLst/>
            <a:gdLst/>
            <a:ahLst/>
            <a:cxnLst/>
            <a:rect l="l" t="t" r="r" b="b"/>
            <a:pathLst>
              <a:path w="175895" h="142240">
                <a:moveTo>
                  <a:pt x="102552" y="141945"/>
                </a:moveTo>
                <a:lnTo>
                  <a:pt x="85711" y="139961"/>
                </a:lnTo>
                <a:lnTo>
                  <a:pt x="70016" y="134253"/>
                </a:lnTo>
                <a:lnTo>
                  <a:pt x="56060" y="125188"/>
                </a:lnTo>
                <a:lnTo>
                  <a:pt x="44439" y="113132"/>
                </a:lnTo>
                <a:lnTo>
                  <a:pt x="35870" y="116576"/>
                </a:lnTo>
                <a:lnTo>
                  <a:pt x="27042" y="119074"/>
                </a:lnTo>
                <a:lnTo>
                  <a:pt x="18000" y="120595"/>
                </a:lnTo>
                <a:lnTo>
                  <a:pt x="5860" y="121109"/>
                </a:lnTo>
                <a:lnTo>
                  <a:pt x="0" y="120620"/>
                </a:lnTo>
                <a:lnTo>
                  <a:pt x="6837" y="116388"/>
                </a:lnTo>
                <a:lnTo>
                  <a:pt x="14162" y="112644"/>
                </a:lnTo>
                <a:lnTo>
                  <a:pt x="21812" y="109714"/>
                </a:lnTo>
                <a:lnTo>
                  <a:pt x="33011" y="82799"/>
                </a:lnTo>
                <a:lnTo>
                  <a:pt x="51581" y="60920"/>
                </a:lnTo>
                <a:lnTo>
                  <a:pt x="75858" y="45573"/>
                </a:lnTo>
                <a:lnTo>
                  <a:pt x="104179" y="38253"/>
                </a:lnTo>
                <a:lnTo>
                  <a:pt x="108684" y="28064"/>
                </a:lnTo>
                <a:lnTo>
                  <a:pt x="113844" y="18272"/>
                </a:lnTo>
                <a:lnTo>
                  <a:pt x="119585" y="8907"/>
                </a:lnTo>
                <a:lnTo>
                  <a:pt x="125829" y="0"/>
                </a:lnTo>
                <a:lnTo>
                  <a:pt x="145811" y="10395"/>
                </a:lnTo>
                <a:lnTo>
                  <a:pt x="161519" y="26146"/>
                </a:lnTo>
                <a:lnTo>
                  <a:pt x="171795" y="46079"/>
                </a:lnTo>
                <a:lnTo>
                  <a:pt x="175478" y="69019"/>
                </a:lnTo>
                <a:lnTo>
                  <a:pt x="169737" y="97376"/>
                </a:lnTo>
                <a:lnTo>
                  <a:pt x="154092" y="120559"/>
                </a:lnTo>
                <a:lnTo>
                  <a:pt x="130909" y="136204"/>
                </a:lnTo>
                <a:lnTo>
                  <a:pt x="102552" y="141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0037395" y="8698896"/>
            <a:ext cx="140335" cy="109220"/>
          </a:xfrm>
          <a:custGeom>
            <a:avLst/>
            <a:gdLst/>
            <a:ahLst/>
            <a:cxnLst/>
            <a:rect l="l" t="t" r="r" b="b"/>
            <a:pathLst>
              <a:path w="140334" h="109220">
                <a:moveTo>
                  <a:pt x="140155" y="108900"/>
                </a:moveTo>
                <a:lnTo>
                  <a:pt x="62507" y="108900"/>
                </a:lnTo>
                <a:lnTo>
                  <a:pt x="38182" y="103986"/>
                </a:lnTo>
                <a:lnTo>
                  <a:pt x="18313" y="90587"/>
                </a:lnTo>
                <a:lnTo>
                  <a:pt x="4914" y="70718"/>
                </a:lnTo>
                <a:lnTo>
                  <a:pt x="0" y="46392"/>
                </a:lnTo>
                <a:lnTo>
                  <a:pt x="1444" y="32985"/>
                </a:lnTo>
                <a:lnTo>
                  <a:pt x="5575" y="20571"/>
                </a:lnTo>
                <a:lnTo>
                  <a:pt x="12086" y="9469"/>
                </a:lnTo>
                <a:lnTo>
                  <a:pt x="20673" y="0"/>
                </a:lnTo>
                <a:lnTo>
                  <a:pt x="36319" y="14197"/>
                </a:lnTo>
                <a:lnTo>
                  <a:pt x="50135" y="30317"/>
                </a:lnTo>
                <a:lnTo>
                  <a:pt x="61875" y="48208"/>
                </a:lnTo>
                <a:lnTo>
                  <a:pt x="71296" y="67716"/>
                </a:lnTo>
                <a:lnTo>
                  <a:pt x="91921" y="72022"/>
                </a:lnTo>
                <a:lnTo>
                  <a:pt x="110670" y="80678"/>
                </a:lnTo>
                <a:lnTo>
                  <a:pt x="126946" y="93148"/>
                </a:lnTo>
                <a:lnTo>
                  <a:pt x="140155" y="108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9651924" y="8682786"/>
            <a:ext cx="604520" cy="479425"/>
          </a:xfrm>
          <a:custGeom>
            <a:avLst/>
            <a:gdLst/>
            <a:ahLst/>
            <a:cxnLst/>
            <a:rect l="l" t="t" r="r" b="b"/>
            <a:pathLst>
              <a:path w="604520" h="479425">
                <a:moveTo>
                  <a:pt x="604240" y="281292"/>
                </a:moveTo>
                <a:lnTo>
                  <a:pt x="598055" y="244259"/>
                </a:lnTo>
                <a:lnTo>
                  <a:pt x="580783" y="211937"/>
                </a:lnTo>
                <a:lnTo>
                  <a:pt x="554316" y="186702"/>
                </a:lnTo>
                <a:lnTo>
                  <a:pt x="520573" y="170916"/>
                </a:lnTo>
                <a:lnTo>
                  <a:pt x="512622" y="143484"/>
                </a:lnTo>
                <a:lnTo>
                  <a:pt x="495236" y="121666"/>
                </a:lnTo>
                <a:lnTo>
                  <a:pt x="470877" y="107861"/>
                </a:lnTo>
                <a:lnTo>
                  <a:pt x="441947" y="104508"/>
                </a:lnTo>
                <a:lnTo>
                  <a:pt x="421449" y="62357"/>
                </a:lnTo>
                <a:lnTo>
                  <a:pt x="389318" y="29298"/>
                </a:lnTo>
                <a:lnTo>
                  <a:pt x="348538" y="7721"/>
                </a:lnTo>
                <a:lnTo>
                  <a:pt x="302120" y="0"/>
                </a:lnTo>
                <a:lnTo>
                  <a:pt x="255714" y="7721"/>
                </a:lnTo>
                <a:lnTo>
                  <a:pt x="214934" y="29298"/>
                </a:lnTo>
                <a:lnTo>
                  <a:pt x="182791" y="62357"/>
                </a:lnTo>
                <a:lnTo>
                  <a:pt x="162293" y="104508"/>
                </a:lnTo>
                <a:lnTo>
                  <a:pt x="133362" y="107861"/>
                </a:lnTo>
                <a:lnTo>
                  <a:pt x="109004" y="121666"/>
                </a:lnTo>
                <a:lnTo>
                  <a:pt x="91630" y="143484"/>
                </a:lnTo>
                <a:lnTo>
                  <a:pt x="83667" y="170916"/>
                </a:lnTo>
                <a:lnTo>
                  <a:pt x="49923" y="186702"/>
                </a:lnTo>
                <a:lnTo>
                  <a:pt x="23456" y="211937"/>
                </a:lnTo>
                <a:lnTo>
                  <a:pt x="6184" y="244259"/>
                </a:lnTo>
                <a:lnTo>
                  <a:pt x="0" y="281292"/>
                </a:lnTo>
                <a:lnTo>
                  <a:pt x="8724" y="325170"/>
                </a:lnTo>
                <a:lnTo>
                  <a:pt x="32537" y="361238"/>
                </a:lnTo>
                <a:lnTo>
                  <a:pt x="67919" y="385965"/>
                </a:lnTo>
                <a:lnTo>
                  <a:pt x="111340" y="395884"/>
                </a:lnTo>
                <a:lnTo>
                  <a:pt x="129730" y="429780"/>
                </a:lnTo>
                <a:lnTo>
                  <a:pt x="157022" y="456107"/>
                </a:lnTo>
                <a:lnTo>
                  <a:pt x="190931" y="473163"/>
                </a:lnTo>
                <a:lnTo>
                  <a:pt x="229196" y="479234"/>
                </a:lnTo>
                <a:lnTo>
                  <a:pt x="248666" y="477697"/>
                </a:lnTo>
                <a:lnTo>
                  <a:pt x="267550" y="473189"/>
                </a:lnTo>
                <a:lnTo>
                  <a:pt x="285483" y="465836"/>
                </a:lnTo>
                <a:lnTo>
                  <a:pt x="302120" y="455790"/>
                </a:lnTo>
                <a:lnTo>
                  <a:pt x="318757" y="465836"/>
                </a:lnTo>
                <a:lnTo>
                  <a:pt x="336689" y="473189"/>
                </a:lnTo>
                <a:lnTo>
                  <a:pt x="355574" y="477697"/>
                </a:lnTo>
                <a:lnTo>
                  <a:pt x="375043" y="479234"/>
                </a:lnTo>
                <a:lnTo>
                  <a:pt x="413372" y="473163"/>
                </a:lnTo>
                <a:lnTo>
                  <a:pt x="425602" y="467017"/>
                </a:lnTo>
                <a:lnTo>
                  <a:pt x="425919" y="467283"/>
                </a:lnTo>
                <a:lnTo>
                  <a:pt x="469290" y="465366"/>
                </a:lnTo>
                <a:lnTo>
                  <a:pt x="496963" y="434136"/>
                </a:lnTo>
                <a:lnTo>
                  <a:pt x="507225" y="415582"/>
                </a:lnTo>
                <a:lnTo>
                  <a:pt x="533654" y="409333"/>
                </a:lnTo>
                <a:lnTo>
                  <a:pt x="557847" y="398081"/>
                </a:lnTo>
                <a:lnTo>
                  <a:pt x="579247" y="382435"/>
                </a:lnTo>
                <a:lnTo>
                  <a:pt x="597242" y="363004"/>
                </a:lnTo>
                <a:lnTo>
                  <a:pt x="589267" y="359219"/>
                </a:lnTo>
                <a:lnTo>
                  <a:pt x="580758" y="356476"/>
                </a:lnTo>
                <a:lnTo>
                  <a:pt x="575500" y="355485"/>
                </a:lnTo>
                <a:lnTo>
                  <a:pt x="595528" y="325170"/>
                </a:lnTo>
                <a:lnTo>
                  <a:pt x="604240" y="2812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bg object 7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766528" y="8891141"/>
            <a:ext cx="72925" cy="104179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860290" y="8890327"/>
            <a:ext cx="83343" cy="104993"/>
          </a:xfrm>
          <a:prstGeom prst="rect">
            <a:avLst/>
          </a:prstGeom>
        </p:spPr>
      </p:pic>
      <p:sp>
        <p:nvSpPr>
          <p:cNvPr id="77" name="bg object 77"/>
          <p:cNvSpPr/>
          <p:nvPr/>
        </p:nvSpPr>
        <p:spPr>
          <a:xfrm>
            <a:off x="9964458" y="8891142"/>
            <a:ext cx="187960" cy="104775"/>
          </a:xfrm>
          <a:custGeom>
            <a:avLst/>
            <a:gdLst/>
            <a:ahLst/>
            <a:cxnLst/>
            <a:rect l="l" t="t" r="r" b="b"/>
            <a:pathLst>
              <a:path w="187959" h="104775">
                <a:moveTo>
                  <a:pt x="20840" y="88074"/>
                </a:moveTo>
                <a:lnTo>
                  <a:pt x="16116" y="83350"/>
                </a:lnTo>
                <a:lnTo>
                  <a:pt x="4724" y="83350"/>
                </a:lnTo>
                <a:lnTo>
                  <a:pt x="0" y="88074"/>
                </a:lnTo>
                <a:lnTo>
                  <a:pt x="0" y="99466"/>
                </a:lnTo>
                <a:lnTo>
                  <a:pt x="4724" y="104190"/>
                </a:lnTo>
                <a:lnTo>
                  <a:pt x="16116" y="104190"/>
                </a:lnTo>
                <a:lnTo>
                  <a:pt x="20840" y="99466"/>
                </a:lnTo>
                <a:lnTo>
                  <a:pt x="20840" y="93764"/>
                </a:lnTo>
                <a:lnTo>
                  <a:pt x="20840" y="88074"/>
                </a:lnTo>
                <a:close/>
              </a:path>
              <a:path w="187959" h="104775">
                <a:moveTo>
                  <a:pt x="104190" y="4724"/>
                </a:moveTo>
                <a:lnTo>
                  <a:pt x="99466" y="0"/>
                </a:lnTo>
                <a:lnTo>
                  <a:pt x="93764" y="0"/>
                </a:lnTo>
                <a:lnTo>
                  <a:pt x="46393" y="0"/>
                </a:lnTo>
                <a:lnTo>
                  <a:pt x="41681" y="4724"/>
                </a:lnTo>
                <a:lnTo>
                  <a:pt x="41681" y="16116"/>
                </a:lnTo>
                <a:lnTo>
                  <a:pt x="46393" y="20840"/>
                </a:lnTo>
                <a:lnTo>
                  <a:pt x="83350" y="20840"/>
                </a:lnTo>
                <a:lnTo>
                  <a:pt x="83350" y="41681"/>
                </a:lnTo>
                <a:lnTo>
                  <a:pt x="46393" y="41681"/>
                </a:lnTo>
                <a:lnTo>
                  <a:pt x="41681" y="46393"/>
                </a:lnTo>
                <a:lnTo>
                  <a:pt x="41681" y="99466"/>
                </a:lnTo>
                <a:lnTo>
                  <a:pt x="46393" y="104190"/>
                </a:lnTo>
                <a:lnTo>
                  <a:pt x="99466" y="104190"/>
                </a:lnTo>
                <a:lnTo>
                  <a:pt x="104190" y="99466"/>
                </a:lnTo>
                <a:lnTo>
                  <a:pt x="104190" y="88074"/>
                </a:lnTo>
                <a:lnTo>
                  <a:pt x="99466" y="83350"/>
                </a:lnTo>
                <a:lnTo>
                  <a:pt x="62509" y="83350"/>
                </a:lnTo>
                <a:lnTo>
                  <a:pt x="62509" y="62509"/>
                </a:lnTo>
                <a:lnTo>
                  <a:pt x="99466" y="62509"/>
                </a:lnTo>
                <a:lnTo>
                  <a:pt x="104190" y="57797"/>
                </a:lnTo>
                <a:lnTo>
                  <a:pt x="104190" y="4724"/>
                </a:lnTo>
                <a:close/>
              </a:path>
              <a:path w="187959" h="104775">
                <a:moveTo>
                  <a:pt x="187528" y="4724"/>
                </a:moveTo>
                <a:lnTo>
                  <a:pt x="182803" y="0"/>
                </a:lnTo>
                <a:lnTo>
                  <a:pt x="129743" y="0"/>
                </a:lnTo>
                <a:lnTo>
                  <a:pt x="125018" y="4724"/>
                </a:lnTo>
                <a:lnTo>
                  <a:pt x="125018" y="57797"/>
                </a:lnTo>
                <a:lnTo>
                  <a:pt x="129743" y="62509"/>
                </a:lnTo>
                <a:lnTo>
                  <a:pt x="166687" y="62509"/>
                </a:lnTo>
                <a:lnTo>
                  <a:pt x="166687" y="83350"/>
                </a:lnTo>
                <a:lnTo>
                  <a:pt x="129743" y="83350"/>
                </a:lnTo>
                <a:lnTo>
                  <a:pt x="125018" y="88074"/>
                </a:lnTo>
                <a:lnTo>
                  <a:pt x="125018" y="99466"/>
                </a:lnTo>
                <a:lnTo>
                  <a:pt x="129743" y="104190"/>
                </a:lnTo>
                <a:lnTo>
                  <a:pt x="182803" y="104190"/>
                </a:lnTo>
                <a:lnTo>
                  <a:pt x="187528" y="99466"/>
                </a:lnTo>
                <a:lnTo>
                  <a:pt x="187528" y="46393"/>
                </a:lnTo>
                <a:lnTo>
                  <a:pt x="182803" y="41681"/>
                </a:lnTo>
                <a:lnTo>
                  <a:pt x="177114" y="41681"/>
                </a:lnTo>
                <a:lnTo>
                  <a:pt x="145859" y="41681"/>
                </a:lnTo>
                <a:lnTo>
                  <a:pt x="145859" y="20840"/>
                </a:lnTo>
                <a:lnTo>
                  <a:pt x="182803" y="20840"/>
                </a:lnTo>
                <a:lnTo>
                  <a:pt x="187528" y="16116"/>
                </a:lnTo>
                <a:lnTo>
                  <a:pt x="187528" y="4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bg object 7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20677" y="9036993"/>
            <a:ext cx="250031" cy="177105"/>
          </a:xfrm>
          <a:prstGeom prst="rect">
            <a:avLst/>
          </a:prstGeom>
        </p:spPr>
      </p:pic>
      <p:sp>
        <p:nvSpPr>
          <p:cNvPr id="79" name="bg object 79"/>
          <p:cNvSpPr/>
          <p:nvPr/>
        </p:nvSpPr>
        <p:spPr>
          <a:xfrm>
            <a:off x="10093871" y="8786646"/>
            <a:ext cx="79375" cy="292100"/>
          </a:xfrm>
          <a:custGeom>
            <a:avLst/>
            <a:gdLst/>
            <a:ahLst/>
            <a:cxnLst/>
            <a:rect l="l" t="t" r="r" b="b"/>
            <a:pathLst>
              <a:path w="79375" h="292100">
                <a:moveTo>
                  <a:pt x="26860" y="41998"/>
                </a:moveTo>
                <a:lnTo>
                  <a:pt x="21983" y="2108"/>
                </a:lnTo>
                <a:lnTo>
                  <a:pt x="7658" y="0"/>
                </a:lnTo>
                <a:lnTo>
                  <a:pt x="0" y="647"/>
                </a:lnTo>
                <a:lnTo>
                  <a:pt x="2667" y="10655"/>
                </a:lnTo>
                <a:lnTo>
                  <a:pt x="4546" y="20891"/>
                </a:lnTo>
                <a:lnTo>
                  <a:pt x="5651" y="31343"/>
                </a:lnTo>
                <a:lnTo>
                  <a:pt x="6032" y="41998"/>
                </a:lnTo>
                <a:lnTo>
                  <a:pt x="6032" y="47688"/>
                </a:lnTo>
                <a:lnTo>
                  <a:pt x="10744" y="52412"/>
                </a:lnTo>
                <a:lnTo>
                  <a:pt x="22136" y="52412"/>
                </a:lnTo>
                <a:lnTo>
                  <a:pt x="26860" y="47688"/>
                </a:lnTo>
                <a:lnTo>
                  <a:pt x="26860" y="41998"/>
                </a:lnTo>
                <a:close/>
              </a:path>
              <a:path w="79375" h="292100">
                <a:moveTo>
                  <a:pt x="78790" y="257835"/>
                </a:moveTo>
                <a:lnTo>
                  <a:pt x="74714" y="252793"/>
                </a:lnTo>
                <a:lnTo>
                  <a:pt x="69024" y="252310"/>
                </a:lnTo>
                <a:lnTo>
                  <a:pt x="63322" y="251650"/>
                </a:lnTo>
                <a:lnTo>
                  <a:pt x="58115" y="256044"/>
                </a:lnTo>
                <a:lnTo>
                  <a:pt x="57632" y="261747"/>
                </a:lnTo>
                <a:lnTo>
                  <a:pt x="56654" y="269608"/>
                </a:lnTo>
                <a:lnTo>
                  <a:pt x="55206" y="277317"/>
                </a:lnTo>
                <a:lnTo>
                  <a:pt x="53301" y="284797"/>
                </a:lnTo>
                <a:lnTo>
                  <a:pt x="50952" y="292023"/>
                </a:lnTo>
                <a:lnTo>
                  <a:pt x="58762" y="291858"/>
                </a:lnTo>
                <a:lnTo>
                  <a:pt x="78308" y="263537"/>
                </a:lnTo>
                <a:lnTo>
                  <a:pt x="78790" y="257835"/>
                </a:lnTo>
                <a:close/>
              </a:path>
            </a:pathLst>
          </a:custGeom>
          <a:solidFill>
            <a:srgbClr val="33323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bg object 8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032583" y="1628299"/>
            <a:ext cx="1019174" cy="1019174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232563" y="6996028"/>
            <a:ext cx="619124" cy="6191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0600" y="635000"/>
            <a:ext cx="12039155" cy="265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0600" y="2323849"/>
            <a:ext cx="12515850" cy="6104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7167" y="9545242"/>
            <a:ext cx="599440" cy="52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66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60">
                <a:latin typeface="Trebuchet MS"/>
                <a:cs typeface="Trebuchet MS"/>
              </a:rPr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5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52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5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5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5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hyperlink" Target="https://colab.research.google.com/drive/1mQHPx1Z-horXgvc6vfRgpT9Vpxm8lAu_?usp=sharing" TargetMode="External"/><Relationship Id="rId7" Type="http://schemas.openxmlformats.org/officeDocument/2006/relationships/hyperlink" Target="https://greatedu-final-project---air-quality-seoul-analysis-dan-predic.streamlit.app/" TargetMode="External"/><Relationship Id="rId8" Type="http://schemas.openxmlformats.org/officeDocument/2006/relationships/hyperlink" Target="https://github.com/filbertleo88/GreatEdu-Final-Project---Air-Quality-Seoul-Analysis-dan-Prediction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hyperlink" Target="https://www.kaggle.com/datasets/bappekim/air-pollution-in-seoul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hyperlink" Target="https://airkorea.or.kr/eng/khaiInfo?PMENU_NO=166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096" y="2678493"/>
            <a:ext cx="11782409" cy="760850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67131" y="475347"/>
            <a:ext cx="8601075" cy="1190625"/>
            <a:chOff x="1367131" y="475347"/>
            <a:chExt cx="8601075" cy="119062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31" y="475347"/>
              <a:ext cx="3267059" cy="11048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0339" y="475347"/>
              <a:ext cx="5457809" cy="1190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8854" y="2650060"/>
            <a:ext cx="11223625" cy="4338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8100" spc="-360"/>
              <a:t>Analisis</a:t>
            </a:r>
            <a:r>
              <a:rPr dirty="0" sz="8100" spc="-465"/>
              <a:t> </a:t>
            </a:r>
            <a:r>
              <a:rPr dirty="0" sz="8100" spc="-250"/>
              <a:t>dan</a:t>
            </a:r>
            <a:r>
              <a:rPr dirty="0" sz="8100" spc="-459"/>
              <a:t> </a:t>
            </a:r>
            <a:r>
              <a:rPr dirty="0" sz="8100" spc="-295"/>
              <a:t>Prediksi </a:t>
            </a:r>
            <a:r>
              <a:rPr dirty="0" sz="8100" spc="-355"/>
              <a:t>Kualitas</a:t>
            </a:r>
            <a:r>
              <a:rPr dirty="0" sz="8100" spc="-465"/>
              <a:t> </a:t>
            </a:r>
            <a:r>
              <a:rPr dirty="0" sz="8100" spc="-340"/>
              <a:t>Udara</a:t>
            </a:r>
            <a:r>
              <a:rPr dirty="0" sz="8100" spc="-459"/>
              <a:t> </a:t>
            </a:r>
            <a:r>
              <a:rPr dirty="0" sz="8100" spc="-25"/>
              <a:t>di </a:t>
            </a:r>
            <a:r>
              <a:rPr dirty="0" sz="8100" spc="-365"/>
              <a:t>Seoul</a:t>
            </a:r>
            <a:endParaRPr sz="8100"/>
          </a:p>
        </p:txBody>
      </p:sp>
      <p:sp>
        <p:nvSpPr>
          <p:cNvPr id="7" name="object 7" descr=""/>
          <p:cNvSpPr txBox="1"/>
          <p:nvPr/>
        </p:nvSpPr>
        <p:spPr>
          <a:xfrm>
            <a:off x="1178854" y="7164842"/>
            <a:ext cx="4030979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-40">
                <a:latin typeface="Verdana"/>
                <a:cs typeface="Verdana"/>
              </a:rPr>
              <a:t>YTTA</a:t>
            </a:r>
            <a:r>
              <a:rPr dirty="0" sz="3300" spc="-285">
                <a:latin typeface="Verdana"/>
                <a:cs typeface="Verdana"/>
              </a:rPr>
              <a:t> </a:t>
            </a:r>
            <a:r>
              <a:rPr dirty="0" sz="3300" spc="-240">
                <a:latin typeface="Verdana"/>
                <a:cs typeface="Verdana"/>
              </a:rPr>
              <a:t>-</a:t>
            </a:r>
            <a:r>
              <a:rPr dirty="0" sz="3300" spc="-280">
                <a:latin typeface="Verdana"/>
                <a:cs typeface="Verdana"/>
              </a:rPr>
              <a:t> </a:t>
            </a:r>
            <a:r>
              <a:rPr dirty="0" sz="3300" spc="90">
                <a:latin typeface="Verdana"/>
                <a:cs typeface="Verdana"/>
              </a:rPr>
              <a:t>Mentoring</a:t>
            </a:r>
            <a:r>
              <a:rPr dirty="0" sz="3300" spc="-280">
                <a:latin typeface="Verdana"/>
                <a:cs typeface="Verdana"/>
              </a:rPr>
              <a:t> </a:t>
            </a:r>
            <a:r>
              <a:rPr dirty="0" sz="3300" spc="-305">
                <a:latin typeface="Verdana"/>
                <a:cs typeface="Verdana"/>
              </a:rPr>
              <a:t>3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78854" y="2457519"/>
            <a:ext cx="5961380" cy="459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50" spc="-85" b="1">
                <a:latin typeface="Verdana"/>
                <a:cs typeface="Verdana"/>
              </a:rPr>
              <a:t>DATA</a:t>
            </a:r>
            <a:r>
              <a:rPr dirty="0" sz="2850" spc="-135" b="1">
                <a:latin typeface="Verdana"/>
                <a:cs typeface="Verdana"/>
              </a:rPr>
              <a:t> </a:t>
            </a:r>
            <a:r>
              <a:rPr dirty="0" sz="2850" spc="-160" b="1">
                <a:latin typeface="Verdana"/>
                <a:cs typeface="Verdana"/>
              </a:rPr>
              <a:t>SCIENCE</a:t>
            </a:r>
            <a:r>
              <a:rPr dirty="0" sz="2850" spc="-125" b="1">
                <a:latin typeface="Verdana"/>
                <a:cs typeface="Verdana"/>
              </a:rPr>
              <a:t> </a:t>
            </a:r>
            <a:r>
              <a:rPr dirty="0" sz="2850" spc="-200" b="1">
                <a:latin typeface="Verdana"/>
                <a:cs typeface="Verdana"/>
              </a:rPr>
              <a:t>FINAL</a:t>
            </a:r>
            <a:r>
              <a:rPr dirty="0" sz="2850" spc="-135" b="1">
                <a:latin typeface="Verdana"/>
                <a:cs typeface="Verdana"/>
              </a:rPr>
              <a:t> </a:t>
            </a:r>
            <a:r>
              <a:rPr dirty="0" sz="2850" spc="-25" b="1">
                <a:latin typeface="Verdana"/>
                <a:cs typeface="Verdana"/>
              </a:rPr>
              <a:t>PROJECT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78854" y="9220560"/>
            <a:ext cx="5106670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50" spc="-20">
                <a:latin typeface="Verdana"/>
                <a:cs typeface="Verdana"/>
              </a:rPr>
              <a:t>#Greenceleration</a:t>
            </a:r>
            <a:r>
              <a:rPr dirty="0" sz="2450" spc="-160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#MSIB6</a:t>
            </a:r>
            <a:r>
              <a:rPr dirty="0" sz="2450" spc="-160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#2024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83952"/>
            <a:ext cx="5791199" cy="33337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7087727"/>
            <a:ext cx="5791199" cy="7905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9724" y="2683952"/>
            <a:ext cx="5314949" cy="52196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68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420">
                <a:latin typeface="Trebuchet MS"/>
                <a:cs typeface="Trebuchet MS"/>
              </a:rPr>
              <a:t>Data</a:t>
            </a:r>
            <a:r>
              <a:rPr dirty="0" spc="-80">
                <a:latin typeface="Trebuchet MS"/>
                <a:cs typeface="Trebuchet MS"/>
              </a:rPr>
              <a:t> </a:t>
            </a:r>
            <a:r>
              <a:rPr dirty="0" spc="360">
                <a:latin typeface="Trebuchet MS"/>
                <a:cs typeface="Trebuchet MS"/>
              </a:rPr>
              <a:t>Cleansing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7411" y="4100687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7411" y="5043662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7411" y="6300962"/>
            <a:ext cx="76200" cy="762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171851" y="3933663"/>
            <a:ext cx="470852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6705">
              <a:lnSpc>
                <a:spcPct val="114599"/>
              </a:lnSpc>
              <a:spcBef>
                <a:spcPts val="100"/>
              </a:spcBef>
            </a:pPr>
            <a:r>
              <a:rPr dirty="0" sz="1800" spc="85">
                <a:latin typeface="Trebuchet MS"/>
                <a:cs typeface="Trebuchet MS"/>
              </a:rPr>
              <a:t>Terdapat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5">
                <a:latin typeface="Trebuchet MS"/>
                <a:cs typeface="Trebuchet MS"/>
              </a:rPr>
              <a:t>anomali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berupa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nilai </a:t>
            </a:r>
            <a:r>
              <a:rPr dirty="0" sz="1800" spc="75">
                <a:latin typeface="Trebuchet MS"/>
                <a:cs typeface="Trebuchet MS"/>
              </a:rPr>
              <a:t>negatif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(&gt;0)</a:t>
            </a:r>
            <a:r>
              <a:rPr dirty="0" sz="1800" spc="-2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pada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data,</a:t>
            </a:r>
            <a:r>
              <a:rPr dirty="0" sz="1800" spc="-2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kemudian </a:t>
            </a:r>
            <a:r>
              <a:rPr dirty="0" sz="1800" spc="150">
                <a:latin typeface="Trebuchet MS"/>
                <a:cs typeface="Trebuchet MS"/>
              </a:rPr>
              <a:t>diubah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menjadi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NAN.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</a:pPr>
            <a:r>
              <a:rPr dirty="0" sz="1800" spc="145">
                <a:latin typeface="Trebuchet MS"/>
                <a:cs typeface="Trebuchet MS"/>
              </a:rPr>
              <a:t>Untuk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menangani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hilang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tersebut, </a:t>
            </a:r>
            <a:r>
              <a:rPr dirty="0" sz="1800" spc="150">
                <a:latin typeface="Trebuchet MS"/>
                <a:cs typeface="Trebuchet MS"/>
              </a:rPr>
              <a:t>kami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menggunakan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metode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imputasi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median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dari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masing-</a:t>
            </a:r>
            <a:r>
              <a:rPr dirty="0" sz="1800" spc="155">
                <a:latin typeface="Trebuchet MS"/>
                <a:cs typeface="Trebuchet MS"/>
              </a:rPr>
              <a:t>masing </a:t>
            </a:r>
            <a:r>
              <a:rPr dirty="0" sz="1800" spc="120">
                <a:latin typeface="Trebuchet MS"/>
                <a:cs typeface="Trebuchet MS"/>
              </a:rPr>
              <a:t>polutan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udara.</a:t>
            </a:r>
            <a:endParaRPr sz="1800">
              <a:latin typeface="Trebuchet MS"/>
              <a:cs typeface="Trebuchet MS"/>
            </a:endParaRPr>
          </a:p>
          <a:p>
            <a:pPr marL="12700" marR="236220">
              <a:lnSpc>
                <a:spcPct val="114599"/>
              </a:lnSpc>
            </a:pPr>
            <a:r>
              <a:rPr dirty="0" sz="1800" spc="95">
                <a:latin typeface="Trebuchet MS"/>
                <a:cs typeface="Trebuchet MS"/>
              </a:rPr>
              <a:t>Setelah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itu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dilakukan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pengecekan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data </a:t>
            </a:r>
            <a:r>
              <a:rPr dirty="0" sz="1800" spc="105">
                <a:latin typeface="Trebuchet MS"/>
                <a:cs typeface="Trebuchet MS"/>
              </a:rPr>
              <a:t>duplikat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tidak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ditemukan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adanya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duplikat.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9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939741" y="6362045"/>
            <a:ext cx="1969135" cy="3562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-90" b="1">
                <a:latin typeface="Verdana"/>
                <a:cs typeface="Verdana"/>
              </a:rPr>
              <a:t>Data</a:t>
            </a:r>
            <a:r>
              <a:rPr dirty="0" sz="2150" spc="-114" b="1">
                <a:latin typeface="Verdana"/>
                <a:cs typeface="Verdana"/>
              </a:rPr>
              <a:t> </a:t>
            </a:r>
            <a:r>
              <a:rPr dirty="0" sz="2150" spc="-70" b="1">
                <a:latin typeface="Verdana"/>
                <a:cs typeface="Verdana"/>
              </a:rPr>
              <a:t>Anomali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51529" y="8219892"/>
            <a:ext cx="1709420" cy="3562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-90" b="1">
                <a:latin typeface="Verdana"/>
                <a:cs typeface="Verdana"/>
              </a:rPr>
              <a:t>Data</a:t>
            </a:r>
            <a:r>
              <a:rPr dirty="0" sz="2150" spc="-114" b="1">
                <a:latin typeface="Verdana"/>
                <a:cs typeface="Verdana"/>
              </a:rPr>
              <a:t> </a:t>
            </a:r>
            <a:r>
              <a:rPr dirty="0" sz="2150" spc="-65" b="1">
                <a:latin typeface="Verdana"/>
                <a:cs typeface="Verdana"/>
              </a:rPr>
              <a:t>Hilang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23115" y="8219892"/>
            <a:ext cx="2002155" cy="3562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-90" b="1">
                <a:latin typeface="Verdana"/>
                <a:cs typeface="Verdana"/>
              </a:rPr>
              <a:t>Data</a:t>
            </a:r>
            <a:r>
              <a:rPr dirty="0" sz="2150" spc="-114" b="1">
                <a:latin typeface="Verdana"/>
                <a:cs typeface="Verdana"/>
              </a:rPr>
              <a:t> </a:t>
            </a:r>
            <a:r>
              <a:rPr dirty="0" sz="2150" spc="-60" b="1">
                <a:latin typeface="Verdana"/>
                <a:cs typeface="Verdana"/>
              </a:rPr>
              <a:t>Duplikat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619917"/>
            <a:ext cx="10239389" cy="21621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4902" y="5619902"/>
            <a:ext cx="5686409" cy="21526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9942" y="1807936"/>
            <a:ext cx="8439149" cy="20669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7724" y="1807927"/>
            <a:ext cx="5172059" cy="206525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5368772" y="5510936"/>
            <a:ext cx="1971675" cy="2390775"/>
          </a:xfrm>
          <a:custGeom>
            <a:avLst/>
            <a:gdLst/>
            <a:ahLst/>
            <a:cxnLst/>
            <a:rect l="l" t="t" r="r" b="b"/>
            <a:pathLst>
              <a:path w="1971675" h="2390775">
                <a:moveTo>
                  <a:pt x="38100" y="2096833"/>
                </a:moveTo>
                <a:lnTo>
                  <a:pt x="0" y="2096833"/>
                </a:lnTo>
                <a:lnTo>
                  <a:pt x="0" y="2325433"/>
                </a:lnTo>
                <a:lnTo>
                  <a:pt x="38100" y="2325433"/>
                </a:lnTo>
                <a:lnTo>
                  <a:pt x="38100" y="2096833"/>
                </a:lnTo>
                <a:close/>
              </a:path>
              <a:path w="1971675" h="2390775">
                <a:moveTo>
                  <a:pt x="38100" y="1830133"/>
                </a:moveTo>
                <a:lnTo>
                  <a:pt x="0" y="1830133"/>
                </a:lnTo>
                <a:lnTo>
                  <a:pt x="0" y="2058733"/>
                </a:lnTo>
                <a:lnTo>
                  <a:pt x="38100" y="2058733"/>
                </a:lnTo>
                <a:lnTo>
                  <a:pt x="38100" y="1830133"/>
                </a:lnTo>
                <a:close/>
              </a:path>
              <a:path w="1971675" h="2390775">
                <a:moveTo>
                  <a:pt x="38100" y="1563433"/>
                </a:moveTo>
                <a:lnTo>
                  <a:pt x="0" y="1563433"/>
                </a:lnTo>
                <a:lnTo>
                  <a:pt x="0" y="1792033"/>
                </a:lnTo>
                <a:lnTo>
                  <a:pt x="38100" y="1792033"/>
                </a:lnTo>
                <a:lnTo>
                  <a:pt x="38100" y="1563433"/>
                </a:lnTo>
                <a:close/>
              </a:path>
              <a:path w="1971675" h="2390775">
                <a:moveTo>
                  <a:pt x="38100" y="1296733"/>
                </a:moveTo>
                <a:lnTo>
                  <a:pt x="0" y="1296733"/>
                </a:lnTo>
                <a:lnTo>
                  <a:pt x="0" y="1525333"/>
                </a:lnTo>
                <a:lnTo>
                  <a:pt x="38100" y="1525333"/>
                </a:lnTo>
                <a:lnTo>
                  <a:pt x="38100" y="1296733"/>
                </a:lnTo>
                <a:close/>
              </a:path>
              <a:path w="1971675" h="2390775">
                <a:moveTo>
                  <a:pt x="38100" y="1030033"/>
                </a:moveTo>
                <a:lnTo>
                  <a:pt x="0" y="1030033"/>
                </a:lnTo>
                <a:lnTo>
                  <a:pt x="0" y="1258633"/>
                </a:lnTo>
                <a:lnTo>
                  <a:pt x="38100" y="1258633"/>
                </a:lnTo>
                <a:lnTo>
                  <a:pt x="38100" y="1030033"/>
                </a:lnTo>
                <a:close/>
              </a:path>
              <a:path w="1971675" h="2390775">
                <a:moveTo>
                  <a:pt x="38100" y="763320"/>
                </a:moveTo>
                <a:lnTo>
                  <a:pt x="0" y="763320"/>
                </a:lnTo>
                <a:lnTo>
                  <a:pt x="0" y="991933"/>
                </a:lnTo>
                <a:lnTo>
                  <a:pt x="38100" y="991933"/>
                </a:lnTo>
                <a:lnTo>
                  <a:pt x="38100" y="763320"/>
                </a:lnTo>
                <a:close/>
              </a:path>
              <a:path w="1971675" h="2390775">
                <a:moveTo>
                  <a:pt x="38100" y="496620"/>
                </a:moveTo>
                <a:lnTo>
                  <a:pt x="0" y="496620"/>
                </a:lnTo>
                <a:lnTo>
                  <a:pt x="0" y="725220"/>
                </a:lnTo>
                <a:lnTo>
                  <a:pt x="38100" y="725220"/>
                </a:lnTo>
                <a:lnTo>
                  <a:pt x="38100" y="496620"/>
                </a:lnTo>
                <a:close/>
              </a:path>
              <a:path w="1971675" h="2390775">
                <a:moveTo>
                  <a:pt x="38100" y="229920"/>
                </a:moveTo>
                <a:lnTo>
                  <a:pt x="0" y="229920"/>
                </a:lnTo>
                <a:lnTo>
                  <a:pt x="0" y="458520"/>
                </a:lnTo>
                <a:lnTo>
                  <a:pt x="38100" y="458520"/>
                </a:lnTo>
                <a:lnTo>
                  <a:pt x="38100" y="229920"/>
                </a:lnTo>
                <a:close/>
              </a:path>
              <a:path w="1971675" h="2390775">
                <a:moveTo>
                  <a:pt x="201422" y="2352040"/>
                </a:moveTo>
                <a:lnTo>
                  <a:pt x="0" y="2352040"/>
                </a:lnTo>
                <a:lnTo>
                  <a:pt x="0" y="2363470"/>
                </a:lnTo>
                <a:lnTo>
                  <a:pt x="0" y="2390140"/>
                </a:lnTo>
                <a:lnTo>
                  <a:pt x="38100" y="2390140"/>
                </a:lnTo>
                <a:lnTo>
                  <a:pt x="38100" y="2390698"/>
                </a:lnTo>
                <a:lnTo>
                  <a:pt x="201422" y="2390698"/>
                </a:lnTo>
                <a:lnTo>
                  <a:pt x="201422" y="2363533"/>
                </a:lnTo>
                <a:lnTo>
                  <a:pt x="38100" y="2363533"/>
                </a:lnTo>
                <a:lnTo>
                  <a:pt x="201422" y="2363470"/>
                </a:lnTo>
                <a:lnTo>
                  <a:pt x="201422" y="2352040"/>
                </a:lnTo>
                <a:close/>
              </a:path>
              <a:path w="1971675" h="2390775">
                <a:moveTo>
                  <a:pt x="228600" y="0"/>
                </a:moveTo>
                <a:lnTo>
                  <a:pt x="38100" y="0"/>
                </a:lnTo>
                <a:lnTo>
                  <a:pt x="0" y="0"/>
                </a:lnTo>
                <a:lnTo>
                  <a:pt x="0" y="38100"/>
                </a:lnTo>
                <a:lnTo>
                  <a:pt x="0" y="191770"/>
                </a:lnTo>
                <a:lnTo>
                  <a:pt x="38100" y="19177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0"/>
                </a:lnTo>
                <a:close/>
              </a:path>
              <a:path w="1971675" h="2390775">
                <a:moveTo>
                  <a:pt x="468122" y="2352598"/>
                </a:moveTo>
                <a:lnTo>
                  <a:pt x="239522" y="2352598"/>
                </a:lnTo>
                <a:lnTo>
                  <a:pt x="239522" y="2390698"/>
                </a:lnTo>
                <a:lnTo>
                  <a:pt x="468122" y="2390698"/>
                </a:lnTo>
                <a:lnTo>
                  <a:pt x="468122" y="2352598"/>
                </a:lnTo>
                <a:close/>
              </a:path>
              <a:path w="1971675" h="2390775">
                <a:moveTo>
                  <a:pt x="495300" y="0"/>
                </a:moveTo>
                <a:lnTo>
                  <a:pt x="266700" y="0"/>
                </a:lnTo>
                <a:lnTo>
                  <a:pt x="266700" y="38100"/>
                </a:lnTo>
                <a:lnTo>
                  <a:pt x="495300" y="38100"/>
                </a:lnTo>
                <a:lnTo>
                  <a:pt x="495300" y="0"/>
                </a:lnTo>
                <a:close/>
              </a:path>
              <a:path w="1971675" h="2390775">
                <a:moveTo>
                  <a:pt x="734822" y="2352598"/>
                </a:moveTo>
                <a:lnTo>
                  <a:pt x="506222" y="2352598"/>
                </a:lnTo>
                <a:lnTo>
                  <a:pt x="506222" y="2390698"/>
                </a:lnTo>
                <a:lnTo>
                  <a:pt x="734822" y="2390698"/>
                </a:lnTo>
                <a:lnTo>
                  <a:pt x="734822" y="2352598"/>
                </a:lnTo>
                <a:close/>
              </a:path>
              <a:path w="1971675" h="2390775">
                <a:moveTo>
                  <a:pt x="762000" y="0"/>
                </a:moveTo>
                <a:lnTo>
                  <a:pt x="533400" y="0"/>
                </a:lnTo>
                <a:lnTo>
                  <a:pt x="533400" y="38100"/>
                </a:lnTo>
                <a:lnTo>
                  <a:pt x="762000" y="38100"/>
                </a:lnTo>
                <a:lnTo>
                  <a:pt x="762000" y="0"/>
                </a:lnTo>
                <a:close/>
              </a:path>
              <a:path w="1971675" h="2390775">
                <a:moveTo>
                  <a:pt x="1001522" y="2352598"/>
                </a:moveTo>
                <a:lnTo>
                  <a:pt x="772922" y="2352598"/>
                </a:lnTo>
                <a:lnTo>
                  <a:pt x="772922" y="2390698"/>
                </a:lnTo>
                <a:lnTo>
                  <a:pt x="1001522" y="2390698"/>
                </a:lnTo>
                <a:lnTo>
                  <a:pt x="1001522" y="2352598"/>
                </a:lnTo>
                <a:close/>
              </a:path>
              <a:path w="1971675" h="2390775">
                <a:moveTo>
                  <a:pt x="1028700" y="0"/>
                </a:moveTo>
                <a:lnTo>
                  <a:pt x="800100" y="0"/>
                </a:lnTo>
                <a:lnTo>
                  <a:pt x="800100" y="38100"/>
                </a:lnTo>
                <a:lnTo>
                  <a:pt x="1028700" y="38100"/>
                </a:lnTo>
                <a:lnTo>
                  <a:pt x="1028700" y="0"/>
                </a:lnTo>
                <a:close/>
              </a:path>
              <a:path w="1971675" h="2390775">
                <a:moveTo>
                  <a:pt x="1268222" y="2352598"/>
                </a:moveTo>
                <a:lnTo>
                  <a:pt x="1039622" y="2352598"/>
                </a:lnTo>
                <a:lnTo>
                  <a:pt x="1039622" y="2390698"/>
                </a:lnTo>
                <a:lnTo>
                  <a:pt x="1268222" y="2390698"/>
                </a:lnTo>
                <a:lnTo>
                  <a:pt x="1268222" y="2352598"/>
                </a:lnTo>
                <a:close/>
              </a:path>
              <a:path w="1971675" h="2390775">
                <a:moveTo>
                  <a:pt x="1295400" y="0"/>
                </a:moveTo>
                <a:lnTo>
                  <a:pt x="1066800" y="0"/>
                </a:lnTo>
                <a:lnTo>
                  <a:pt x="1066800" y="38100"/>
                </a:lnTo>
                <a:lnTo>
                  <a:pt x="1295400" y="38100"/>
                </a:lnTo>
                <a:lnTo>
                  <a:pt x="1295400" y="0"/>
                </a:lnTo>
                <a:close/>
              </a:path>
              <a:path w="1971675" h="2390775">
                <a:moveTo>
                  <a:pt x="1534922" y="2352598"/>
                </a:moveTo>
                <a:lnTo>
                  <a:pt x="1306322" y="2352598"/>
                </a:lnTo>
                <a:lnTo>
                  <a:pt x="1306322" y="2390698"/>
                </a:lnTo>
                <a:lnTo>
                  <a:pt x="1534922" y="2390698"/>
                </a:lnTo>
                <a:lnTo>
                  <a:pt x="1534922" y="2352598"/>
                </a:lnTo>
                <a:close/>
              </a:path>
              <a:path w="1971675" h="2390775">
                <a:moveTo>
                  <a:pt x="1562100" y="0"/>
                </a:moveTo>
                <a:lnTo>
                  <a:pt x="1333500" y="0"/>
                </a:lnTo>
                <a:lnTo>
                  <a:pt x="1333500" y="38100"/>
                </a:lnTo>
                <a:lnTo>
                  <a:pt x="1562100" y="38100"/>
                </a:lnTo>
                <a:lnTo>
                  <a:pt x="1562100" y="0"/>
                </a:lnTo>
                <a:close/>
              </a:path>
              <a:path w="1971675" h="2390775">
                <a:moveTo>
                  <a:pt x="1801622" y="2352598"/>
                </a:moveTo>
                <a:lnTo>
                  <a:pt x="1573022" y="2352598"/>
                </a:lnTo>
                <a:lnTo>
                  <a:pt x="1573022" y="2390698"/>
                </a:lnTo>
                <a:lnTo>
                  <a:pt x="1801622" y="2390698"/>
                </a:lnTo>
                <a:lnTo>
                  <a:pt x="1801622" y="2352598"/>
                </a:lnTo>
                <a:close/>
              </a:path>
              <a:path w="1971675" h="2390775">
                <a:moveTo>
                  <a:pt x="1828800" y="0"/>
                </a:moveTo>
                <a:lnTo>
                  <a:pt x="1600200" y="0"/>
                </a:lnTo>
                <a:lnTo>
                  <a:pt x="1600200" y="38100"/>
                </a:lnTo>
                <a:lnTo>
                  <a:pt x="1828800" y="38100"/>
                </a:lnTo>
                <a:lnTo>
                  <a:pt x="1828800" y="0"/>
                </a:lnTo>
                <a:close/>
              </a:path>
              <a:path w="1971675" h="2390775">
                <a:moveTo>
                  <a:pt x="1934311" y="0"/>
                </a:moveTo>
                <a:lnTo>
                  <a:pt x="1866900" y="0"/>
                </a:lnTo>
                <a:lnTo>
                  <a:pt x="1866900" y="38100"/>
                </a:lnTo>
                <a:lnTo>
                  <a:pt x="1934311" y="38100"/>
                </a:lnTo>
                <a:lnTo>
                  <a:pt x="1934311" y="0"/>
                </a:lnTo>
                <a:close/>
              </a:path>
              <a:path w="1971675" h="2390775">
                <a:moveTo>
                  <a:pt x="1971675" y="2294788"/>
                </a:moveTo>
                <a:lnTo>
                  <a:pt x="1934311" y="2294788"/>
                </a:lnTo>
                <a:lnTo>
                  <a:pt x="1934311" y="2352040"/>
                </a:lnTo>
                <a:lnTo>
                  <a:pt x="1839722" y="2352040"/>
                </a:lnTo>
                <a:lnTo>
                  <a:pt x="1839722" y="2390140"/>
                </a:lnTo>
                <a:lnTo>
                  <a:pt x="1934311" y="2390140"/>
                </a:lnTo>
                <a:lnTo>
                  <a:pt x="1934311" y="2352598"/>
                </a:lnTo>
                <a:lnTo>
                  <a:pt x="1971675" y="2352598"/>
                </a:lnTo>
                <a:lnTo>
                  <a:pt x="1971675" y="2294788"/>
                </a:lnTo>
                <a:close/>
              </a:path>
              <a:path w="1971675" h="2390775">
                <a:moveTo>
                  <a:pt x="1971675" y="2028088"/>
                </a:moveTo>
                <a:lnTo>
                  <a:pt x="1934311" y="2028088"/>
                </a:lnTo>
                <a:lnTo>
                  <a:pt x="1934311" y="2256688"/>
                </a:lnTo>
                <a:lnTo>
                  <a:pt x="1971675" y="2256688"/>
                </a:lnTo>
                <a:lnTo>
                  <a:pt x="1971675" y="2028088"/>
                </a:lnTo>
                <a:close/>
              </a:path>
              <a:path w="1971675" h="2390775">
                <a:moveTo>
                  <a:pt x="1971675" y="1761388"/>
                </a:moveTo>
                <a:lnTo>
                  <a:pt x="1934311" y="1761388"/>
                </a:lnTo>
                <a:lnTo>
                  <a:pt x="1934311" y="1989988"/>
                </a:lnTo>
                <a:lnTo>
                  <a:pt x="1971675" y="1989988"/>
                </a:lnTo>
                <a:lnTo>
                  <a:pt x="1971675" y="1761388"/>
                </a:lnTo>
                <a:close/>
              </a:path>
              <a:path w="1971675" h="2390775">
                <a:moveTo>
                  <a:pt x="1971675" y="1494688"/>
                </a:moveTo>
                <a:lnTo>
                  <a:pt x="1934311" y="1494688"/>
                </a:lnTo>
                <a:lnTo>
                  <a:pt x="1934311" y="1723288"/>
                </a:lnTo>
                <a:lnTo>
                  <a:pt x="1971675" y="1723288"/>
                </a:lnTo>
                <a:lnTo>
                  <a:pt x="1971675" y="1494688"/>
                </a:lnTo>
                <a:close/>
              </a:path>
              <a:path w="1971675" h="2390775">
                <a:moveTo>
                  <a:pt x="1971675" y="1227988"/>
                </a:moveTo>
                <a:lnTo>
                  <a:pt x="1934311" y="1227988"/>
                </a:lnTo>
                <a:lnTo>
                  <a:pt x="1934311" y="1456588"/>
                </a:lnTo>
                <a:lnTo>
                  <a:pt x="1971675" y="1456588"/>
                </a:lnTo>
                <a:lnTo>
                  <a:pt x="1971675" y="1227988"/>
                </a:lnTo>
                <a:close/>
              </a:path>
              <a:path w="1971675" h="2390775">
                <a:moveTo>
                  <a:pt x="1971675" y="961288"/>
                </a:moveTo>
                <a:lnTo>
                  <a:pt x="1934311" y="961288"/>
                </a:lnTo>
                <a:lnTo>
                  <a:pt x="1934311" y="1189888"/>
                </a:lnTo>
                <a:lnTo>
                  <a:pt x="1971675" y="1189888"/>
                </a:lnTo>
                <a:lnTo>
                  <a:pt x="1971675" y="961288"/>
                </a:lnTo>
                <a:close/>
              </a:path>
              <a:path w="1971675" h="2390775">
                <a:moveTo>
                  <a:pt x="1971675" y="694588"/>
                </a:moveTo>
                <a:lnTo>
                  <a:pt x="1934311" y="694588"/>
                </a:lnTo>
                <a:lnTo>
                  <a:pt x="1934311" y="923188"/>
                </a:lnTo>
                <a:lnTo>
                  <a:pt x="1971675" y="923188"/>
                </a:lnTo>
                <a:lnTo>
                  <a:pt x="1971675" y="694588"/>
                </a:lnTo>
                <a:close/>
              </a:path>
              <a:path w="1971675" h="2390775">
                <a:moveTo>
                  <a:pt x="1971675" y="427888"/>
                </a:moveTo>
                <a:lnTo>
                  <a:pt x="1934311" y="427888"/>
                </a:lnTo>
                <a:lnTo>
                  <a:pt x="1934311" y="656488"/>
                </a:lnTo>
                <a:lnTo>
                  <a:pt x="1971675" y="656488"/>
                </a:lnTo>
                <a:lnTo>
                  <a:pt x="1971675" y="427888"/>
                </a:lnTo>
                <a:close/>
              </a:path>
              <a:path w="1971675" h="2390775">
                <a:moveTo>
                  <a:pt x="1971675" y="161188"/>
                </a:moveTo>
                <a:lnTo>
                  <a:pt x="1934311" y="161188"/>
                </a:lnTo>
                <a:lnTo>
                  <a:pt x="1934311" y="389788"/>
                </a:lnTo>
                <a:lnTo>
                  <a:pt x="1971675" y="389788"/>
                </a:lnTo>
                <a:lnTo>
                  <a:pt x="1971675" y="161188"/>
                </a:lnTo>
                <a:close/>
              </a:path>
              <a:path w="1971675" h="2390775">
                <a:moveTo>
                  <a:pt x="1971675" y="38100"/>
                </a:moveTo>
                <a:lnTo>
                  <a:pt x="1934311" y="38100"/>
                </a:lnTo>
                <a:lnTo>
                  <a:pt x="1934311" y="123088"/>
                </a:lnTo>
                <a:lnTo>
                  <a:pt x="1971675" y="123088"/>
                </a:lnTo>
                <a:lnTo>
                  <a:pt x="1971675" y="38100"/>
                </a:lnTo>
                <a:close/>
              </a:path>
            </a:pathLst>
          </a:custGeom>
          <a:solidFill>
            <a:srgbClr val="16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49721" y="661844"/>
            <a:ext cx="5931535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415">
                <a:latin typeface="Trebuchet MS"/>
                <a:cs typeface="Trebuchet MS"/>
              </a:rPr>
              <a:t>Data</a:t>
            </a:r>
            <a:r>
              <a:rPr dirty="0" sz="4250" spc="-70">
                <a:latin typeface="Trebuchet MS"/>
                <a:cs typeface="Trebuchet MS"/>
              </a:rPr>
              <a:t> </a:t>
            </a:r>
            <a:r>
              <a:rPr dirty="0" sz="4250" spc="260">
                <a:latin typeface="Trebuchet MS"/>
                <a:cs typeface="Trebuchet MS"/>
              </a:rPr>
              <a:t>Transformation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6000" y="7732250"/>
            <a:ext cx="9508490" cy="11925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2899410">
              <a:lnSpc>
                <a:spcPct val="100000"/>
              </a:lnSpc>
              <a:spcBef>
                <a:spcPts val="1235"/>
              </a:spcBef>
            </a:pPr>
            <a:r>
              <a:rPr dirty="0" sz="2000" spc="-85" b="1">
                <a:latin typeface="Verdana"/>
                <a:cs typeface="Verdana"/>
              </a:rPr>
              <a:t>Perhitungan</a:t>
            </a:r>
            <a:r>
              <a:rPr dirty="0" sz="2000" spc="-100" b="1">
                <a:latin typeface="Verdana"/>
                <a:cs typeface="Verdana"/>
              </a:rPr>
              <a:t> </a:t>
            </a:r>
            <a:r>
              <a:rPr dirty="0" sz="2000" spc="-85" b="1">
                <a:latin typeface="Verdana"/>
                <a:cs typeface="Verdana"/>
              </a:rPr>
              <a:t>dan</a:t>
            </a:r>
            <a:r>
              <a:rPr dirty="0" sz="2000" spc="-100" b="1">
                <a:latin typeface="Verdana"/>
                <a:cs typeface="Verdana"/>
              </a:rPr>
              <a:t> </a:t>
            </a:r>
            <a:r>
              <a:rPr dirty="0" sz="2000" spc="-120" b="1">
                <a:latin typeface="Verdana"/>
                <a:cs typeface="Verdana"/>
              </a:rPr>
              <a:t>Kategorisasi</a:t>
            </a:r>
            <a:r>
              <a:rPr dirty="0" sz="2000" spc="-100" b="1">
                <a:latin typeface="Verdana"/>
                <a:cs typeface="Verdana"/>
              </a:rPr>
              <a:t> </a:t>
            </a:r>
            <a:r>
              <a:rPr dirty="0" sz="2000" spc="-25" b="1">
                <a:latin typeface="Verdana"/>
                <a:cs typeface="Verdana"/>
              </a:rPr>
              <a:t>AQI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700"/>
              </a:spcBef>
            </a:pPr>
            <a:r>
              <a:rPr dirty="0" sz="1800" spc="70">
                <a:latin typeface="Trebuchet MS"/>
                <a:cs typeface="Trebuchet MS"/>
              </a:rPr>
              <a:t>Telah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dilakukan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75">
                <a:latin typeface="Trebuchet MS"/>
                <a:cs typeface="Trebuchet MS"/>
              </a:rPr>
              <a:t>penambahan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berupa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Kategori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dimana </a:t>
            </a:r>
            <a:r>
              <a:rPr dirty="0" sz="1800" spc="100">
                <a:latin typeface="Trebuchet MS"/>
                <a:cs typeface="Trebuchet MS"/>
              </a:rPr>
              <a:t>Kategori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akan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digunakan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sebagai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target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dalam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model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machine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learning.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501794" y="1646986"/>
            <a:ext cx="1028700" cy="2390775"/>
          </a:xfrm>
          <a:custGeom>
            <a:avLst/>
            <a:gdLst/>
            <a:ahLst/>
            <a:cxnLst/>
            <a:rect l="l" t="t" r="r" b="b"/>
            <a:pathLst>
              <a:path w="1028700" h="2390775">
                <a:moveTo>
                  <a:pt x="38100" y="2349335"/>
                </a:moveTo>
                <a:lnTo>
                  <a:pt x="0" y="2349335"/>
                </a:lnTo>
                <a:lnTo>
                  <a:pt x="0" y="2352497"/>
                </a:lnTo>
                <a:lnTo>
                  <a:pt x="38100" y="2352497"/>
                </a:lnTo>
                <a:lnTo>
                  <a:pt x="38100" y="2349335"/>
                </a:lnTo>
                <a:close/>
              </a:path>
              <a:path w="1028700" h="2390775">
                <a:moveTo>
                  <a:pt x="38100" y="2082634"/>
                </a:moveTo>
                <a:lnTo>
                  <a:pt x="0" y="2082634"/>
                </a:lnTo>
                <a:lnTo>
                  <a:pt x="0" y="2311235"/>
                </a:lnTo>
                <a:lnTo>
                  <a:pt x="38100" y="2311235"/>
                </a:lnTo>
                <a:lnTo>
                  <a:pt x="38100" y="2082634"/>
                </a:lnTo>
                <a:close/>
              </a:path>
              <a:path w="1028700" h="2390775">
                <a:moveTo>
                  <a:pt x="38100" y="1815934"/>
                </a:moveTo>
                <a:lnTo>
                  <a:pt x="0" y="1815934"/>
                </a:lnTo>
                <a:lnTo>
                  <a:pt x="0" y="2044534"/>
                </a:lnTo>
                <a:lnTo>
                  <a:pt x="38100" y="2044534"/>
                </a:lnTo>
                <a:lnTo>
                  <a:pt x="38100" y="1815934"/>
                </a:lnTo>
                <a:close/>
              </a:path>
              <a:path w="1028700" h="2390775">
                <a:moveTo>
                  <a:pt x="38100" y="1549234"/>
                </a:moveTo>
                <a:lnTo>
                  <a:pt x="0" y="1549234"/>
                </a:lnTo>
                <a:lnTo>
                  <a:pt x="0" y="1777834"/>
                </a:lnTo>
                <a:lnTo>
                  <a:pt x="38100" y="1777834"/>
                </a:lnTo>
                <a:lnTo>
                  <a:pt x="38100" y="1549234"/>
                </a:lnTo>
                <a:close/>
              </a:path>
              <a:path w="1028700" h="2390775">
                <a:moveTo>
                  <a:pt x="38100" y="1282534"/>
                </a:moveTo>
                <a:lnTo>
                  <a:pt x="0" y="1282534"/>
                </a:lnTo>
                <a:lnTo>
                  <a:pt x="0" y="1511134"/>
                </a:lnTo>
                <a:lnTo>
                  <a:pt x="38100" y="1511134"/>
                </a:lnTo>
                <a:lnTo>
                  <a:pt x="38100" y="1282534"/>
                </a:lnTo>
                <a:close/>
              </a:path>
              <a:path w="1028700" h="2390775">
                <a:moveTo>
                  <a:pt x="38100" y="1015834"/>
                </a:moveTo>
                <a:lnTo>
                  <a:pt x="0" y="1015834"/>
                </a:lnTo>
                <a:lnTo>
                  <a:pt x="0" y="1244434"/>
                </a:lnTo>
                <a:lnTo>
                  <a:pt x="38100" y="1244434"/>
                </a:lnTo>
                <a:lnTo>
                  <a:pt x="38100" y="1015834"/>
                </a:lnTo>
                <a:close/>
              </a:path>
              <a:path w="1028700" h="2390775">
                <a:moveTo>
                  <a:pt x="38100" y="749134"/>
                </a:moveTo>
                <a:lnTo>
                  <a:pt x="0" y="749134"/>
                </a:lnTo>
                <a:lnTo>
                  <a:pt x="0" y="977734"/>
                </a:lnTo>
                <a:lnTo>
                  <a:pt x="38100" y="977734"/>
                </a:lnTo>
                <a:lnTo>
                  <a:pt x="38100" y="749134"/>
                </a:lnTo>
                <a:close/>
              </a:path>
              <a:path w="1028700" h="2390775">
                <a:moveTo>
                  <a:pt x="38100" y="482434"/>
                </a:moveTo>
                <a:lnTo>
                  <a:pt x="0" y="482434"/>
                </a:lnTo>
                <a:lnTo>
                  <a:pt x="0" y="711034"/>
                </a:lnTo>
                <a:lnTo>
                  <a:pt x="38100" y="711034"/>
                </a:lnTo>
                <a:lnTo>
                  <a:pt x="38100" y="482434"/>
                </a:lnTo>
                <a:close/>
              </a:path>
              <a:path w="1028700" h="2390775">
                <a:moveTo>
                  <a:pt x="38100" y="215734"/>
                </a:moveTo>
                <a:lnTo>
                  <a:pt x="0" y="215734"/>
                </a:lnTo>
                <a:lnTo>
                  <a:pt x="0" y="444334"/>
                </a:lnTo>
                <a:lnTo>
                  <a:pt x="38100" y="444334"/>
                </a:lnTo>
                <a:lnTo>
                  <a:pt x="38100" y="215734"/>
                </a:lnTo>
                <a:close/>
              </a:path>
              <a:path w="1028700" h="2390775">
                <a:moveTo>
                  <a:pt x="187337" y="2352497"/>
                </a:moveTo>
                <a:lnTo>
                  <a:pt x="38100" y="2352497"/>
                </a:lnTo>
                <a:lnTo>
                  <a:pt x="38100" y="2390597"/>
                </a:lnTo>
                <a:lnTo>
                  <a:pt x="187337" y="2390597"/>
                </a:lnTo>
                <a:lnTo>
                  <a:pt x="187337" y="2352497"/>
                </a:lnTo>
                <a:close/>
              </a:path>
              <a:path w="1028700" h="2390775">
                <a:moveTo>
                  <a:pt x="228600" y="0"/>
                </a:moveTo>
                <a:lnTo>
                  <a:pt x="38100" y="0"/>
                </a:lnTo>
                <a:lnTo>
                  <a:pt x="0" y="0"/>
                </a:lnTo>
                <a:lnTo>
                  <a:pt x="0" y="38100"/>
                </a:lnTo>
                <a:lnTo>
                  <a:pt x="0" y="177800"/>
                </a:lnTo>
                <a:lnTo>
                  <a:pt x="38100" y="17780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0"/>
                </a:lnTo>
                <a:close/>
              </a:path>
              <a:path w="1028700" h="2390775">
                <a:moveTo>
                  <a:pt x="454037" y="2352497"/>
                </a:moveTo>
                <a:lnTo>
                  <a:pt x="225437" y="2352497"/>
                </a:lnTo>
                <a:lnTo>
                  <a:pt x="225437" y="2390597"/>
                </a:lnTo>
                <a:lnTo>
                  <a:pt x="454037" y="2390597"/>
                </a:lnTo>
                <a:lnTo>
                  <a:pt x="454037" y="2352497"/>
                </a:lnTo>
                <a:close/>
              </a:path>
              <a:path w="1028700" h="2390775">
                <a:moveTo>
                  <a:pt x="495300" y="0"/>
                </a:moveTo>
                <a:lnTo>
                  <a:pt x="266700" y="0"/>
                </a:lnTo>
                <a:lnTo>
                  <a:pt x="266700" y="38100"/>
                </a:lnTo>
                <a:lnTo>
                  <a:pt x="495300" y="38100"/>
                </a:lnTo>
                <a:lnTo>
                  <a:pt x="495300" y="0"/>
                </a:lnTo>
                <a:close/>
              </a:path>
              <a:path w="1028700" h="2390775">
                <a:moveTo>
                  <a:pt x="720737" y="2352497"/>
                </a:moveTo>
                <a:lnTo>
                  <a:pt x="492137" y="2352497"/>
                </a:lnTo>
                <a:lnTo>
                  <a:pt x="492137" y="2390597"/>
                </a:lnTo>
                <a:lnTo>
                  <a:pt x="720737" y="2390597"/>
                </a:lnTo>
                <a:lnTo>
                  <a:pt x="720737" y="2352497"/>
                </a:lnTo>
                <a:close/>
              </a:path>
              <a:path w="1028700" h="2390775">
                <a:moveTo>
                  <a:pt x="762000" y="0"/>
                </a:moveTo>
                <a:lnTo>
                  <a:pt x="533400" y="0"/>
                </a:lnTo>
                <a:lnTo>
                  <a:pt x="533400" y="38100"/>
                </a:lnTo>
                <a:lnTo>
                  <a:pt x="762000" y="38100"/>
                </a:lnTo>
                <a:lnTo>
                  <a:pt x="762000" y="0"/>
                </a:lnTo>
                <a:close/>
              </a:path>
              <a:path w="1028700" h="2390775">
                <a:moveTo>
                  <a:pt x="987437" y="2352497"/>
                </a:moveTo>
                <a:lnTo>
                  <a:pt x="758837" y="2352497"/>
                </a:lnTo>
                <a:lnTo>
                  <a:pt x="758837" y="2390597"/>
                </a:lnTo>
                <a:lnTo>
                  <a:pt x="987437" y="2390597"/>
                </a:lnTo>
                <a:lnTo>
                  <a:pt x="987437" y="2352497"/>
                </a:lnTo>
                <a:close/>
              </a:path>
              <a:path w="1028700" h="2390775">
                <a:moveTo>
                  <a:pt x="1028700" y="2167890"/>
                </a:moveTo>
                <a:lnTo>
                  <a:pt x="993876" y="2167890"/>
                </a:lnTo>
                <a:lnTo>
                  <a:pt x="993876" y="2352040"/>
                </a:lnTo>
                <a:lnTo>
                  <a:pt x="993876" y="2390140"/>
                </a:lnTo>
                <a:lnTo>
                  <a:pt x="1025537" y="2390140"/>
                </a:lnTo>
                <a:lnTo>
                  <a:pt x="1025537" y="2352040"/>
                </a:lnTo>
                <a:lnTo>
                  <a:pt x="1028700" y="2352040"/>
                </a:lnTo>
                <a:lnTo>
                  <a:pt x="1028700" y="2167890"/>
                </a:lnTo>
                <a:close/>
              </a:path>
              <a:path w="1028700" h="2390775">
                <a:moveTo>
                  <a:pt x="1028700" y="1901723"/>
                </a:moveTo>
                <a:lnTo>
                  <a:pt x="993876" y="1901723"/>
                </a:lnTo>
                <a:lnTo>
                  <a:pt x="993876" y="2130323"/>
                </a:lnTo>
                <a:lnTo>
                  <a:pt x="1028700" y="2130323"/>
                </a:lnTo>
                <a:lnTo>
                  <a:pt x="1028700" y="1901723"/>
                </a:lnTo>
                <a:close/>
              </a:path>
              <a:path w="1028700" h="2390775">
                <a:moveTo>
                  <a:pt x="1028700" y="1635023"/>
                </a:moveTo>
                <a:lnTo>
                  <a:pt x="993876" y="1635023"/>
                </a:lnTo>
                <a:lnTo>
                  <a:pt x="993876" y="1863623"/>
                </a:lnTo>
                <a:lnTo>
                  <a:pt x="1028700" y="1863623"/>
                </a:lnTo>
                <a:lnTo>
                  <a:pt x="1028700" y="1635023"/>
                </a:lnTo>
                <a:close/>
              </a:path>
              <a:path w="1028700" h="2390775">
                <a:moveTo>
                  <a:pt x="1028700" y="1368323"/>
                </a:moveTo>
                <a:lnTo>
                  <a:pt x="993876" y="1368323"/>
                </a:lnTo>
                <a:lnTo>
                  <a:pt x="993876" y="1596923"/>
                </a:lnTo>
                <a:lnTo>
                  <a:pt x="1028700" y="1596923"/>
                </a:lnTo>
                <a:lnTo>
                  <a:pt x="1028700" y="1368323"/>
                </a:lnTo>
                <a:close/>
              </a:path>
              <a:path w="1028700" h="2390775">
                <a:moveTo>
                  <a:pt x="1028700" y="1101623"/>
                </a:moveTo>
                <a:lnTo>
                  <a:pt x="993876" y="1101623"/>
                </a:lnTo>
                <a:lnTo>
                  <a:pt x="993876" y="1330223"/>
                </a:lnTo>
                <a:lnTo>
                  <a:pt x="1028700" y="1330223"/>
                </a:lnTo>
                <a:lnTo>
                  <a:pt x="1028700" y="1101623"/>
                </a:lnTo>
                <a:close/>
              </a:path>
              <a:path w="1028700" h="2390775">
                <a:moveTo>
                  <a:pt x="1028700" y="834923"/>
                </a:moveTo>
                <a:lnTo>
                  <a:pt x="993876" y="834923"/>
                </a:lnTo>
                <a:lnTo>
                  <a:pt x="993876" y="1063523"/>
                </a:lnTo>
                <a:lnTo>
                  <a:pt x="1028700" y="1063523"/>
                </a:lnTo>
                <a:lnTo>
                  <a:pt x="1028700" y="834923"/>
                </a:lnTo>
                <a:close/>
              </a:path>
              <a:path w="1028700" h="2390775">
                <a:moveTo>
                  <a:pt x="1028700" y="568223"/>
                </a:moveTo>
                <a:lnTo>
                  <a:pt x="993876" y="568223"/>
                </a:lnTo>
                <a:lnTo>
                  <a:pt x="993876" y="796823"/>
                </a:lnTo>
                <a:lnTo>
                  <a:pt x="1028700" y="796823"/>
                </a:lnTo>
                <a:lnTo>
                  <a:pt x="1028700" y="568223"/>
                </a:lnTo>
                <a:close/>
              </a:path>
              <a:path w="1028700" h="2390775">
                <a:moveTo>
                  <a:pt x="1028700" y="301523"/>
                </a:moveTo>
                <a:lnTo>
                  <a:pt x="993876" y="301523"/>
                </a:lnTo>
                <a:lnTo>
                  <a:pt x="993876" y="530123"/>
                </a:lnTo>
                <a:lnTo>
                  <a:pt x="1028700" y="530123"/>
                </a:lnTo>
                <a:lnTo>
                  <a:pt x="1028700" y="301523"/>
                </a:lnTo>
                <a:close/>
              </a:path>
              <a:path w="1028700" h="2390775">
                <a:moveTo>
                  <a:pt x="1028700" y="0"/>
                </a:moveTo>
                <a:lnTo>
                  <a:pt x="800100" y="0"/>
                </a:lnTo>
                <a:lnTo>
                  <a:pt x="800100" y="34290"/>
                </a:lnTo>
                <a:lnTo>
                  <a:pt x="800100" y="38100"/>
                </a:lnTo>
                <a:lnTo>
                  <a:pt x="993876" y="38100"/>
                </a:lnTo>
                <a:lnTo>
                  <a:pt x="993876" y="263423"/>
                </a:lnTo>
                <a:lnTo>
                  <a:pt x="1028700" y="263423"/>
                </a:lnTo>
                <a:lnTo>
                  <a:pt x="1028700" y="34823"/>
                </a:lnTo>
                <a:lnTo>
                  <a:pt x="993876" y="34823"/>
                </a:lnTo>
                <a:lnTo>
                  <a:pt x="993876" y="34290"/>
                </a:lnTo>
                <a:lnTo>
                  <a:pt x="1028700" y="34290"/>
                </a:lnTo>
                <a:lnTo>
                  <a:pt x="1028700" y="0"/>
                </a:lnTo>
                <a:close/>
              </a:path>
            </a:pathLst>
          </a:custGeom>
          <a:solidFill>
            <a:srgbClr val="16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27242" y="3997535"/>
            <a:ext cx="7640955" cy="109220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924685">
              <a:lnSpc>
                <a:spcPct val="100000"/>
              </a:lnSpc>
              <a:spcBef>
                <a:spcPts val="815"/>
              </a:spcBef>
            </a:pPr>
            <a:r>
              <a:rPr dirty="0" sz="2000" spc="-125" b="1">
                <a:latin typeface="Verdana"/>
                <a:cs typeface="Verdana"/>
              </a:rPr>
              <a:t>Konversi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95" b="1">
                <a:latin typeface="Verdana"/>
                <a:cs typeface="Verdana"/>
              </a:rPr>
              <a:t>Kolom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Address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90" b="1">
                <a:latin typeface="Verdana"/>
                <a:cs typeface="Verdana"/>
              </a:rPr>
              <a:t>ke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District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330"/>
              </a:spcBef>
            </a:pPr>
            <a:r>
              <a:rPr dirty="0" sz="1800" spc="100">
                <a:latin typeface="Trebuchet MS"/>
                <a:cs typeface="Trebuchet MS"/>
              </a:rPr>
              <a:t>Konversi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dilakukan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untuk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95">
                <a:latin typeface="Trebuchet MS"/>
                <a:cs typeface="Trebuchet MS"/>
              </a:rPr>
              <a:t>memudahkan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analisa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geografis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untuk </a:t>
            </a:r>
            <a:r>
              <a:rPr dirty="0" sz="1800" spc="140">
                <a:latin typeface="Trebuchet MS"/>
                <a:cs typeface="Trebuchet MS"/>
              </a:rPr>
              <a:t>masing-</a:t>
            </a:r>
            <a:r>
              <a:rPr dirty="0" sz="1800" spc="165">
                <a:latin typeface="Trebuchet MS"/>
                <a:cs typeface="Trebuchet MS"/>
              </a:rPr>
              <a:t>masing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daerah.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375024" y="3947000"/>
            <a:ext cx="5332730" cy="11925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 indent="431800">
              <a:lnSpc>
                <a:spcPct val="100000"/>
              </a:lnSpc>
              <a:spcBef>
                <a:spcPts val="1235"/>
              </a:spcBef>
            </a:pPr>
            <a:r>
              <a:rPr dirty="0" sz="2000" spc="-125" b="1">
                <a:latin typeface="Verdana"/>
                <a:cs typeface="Verdana"/>
              </a:rPr>
              <a:t>Konversi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00" b="1">
                <a:latin typeface="Verdana"/>
                <a:cs typeface="Verdana"/>
              </a:rPr>
              <a:t>Data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0" b="1">
                <a:latin typeface="Verdana"/>
                <a:cs typeface="Verdana"/>
              </a:rPr>
              <a:t>Per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85" b="1">
                <a:latin typeface="Verdana"/>
                <a:cs typeface="Verdana"/>
              </a:rPr>
              <a:t>Jam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90" b="1">
                <a:latin typeface="Verdana"/>
                <a:cs typeface="Verdana"/>
              </a:rPr>
              <a:t>ke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Harian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700"/>
              </a:spcBef>
            </a:pPr>
            <a:r>
              <a:rPr dirty="0" sz="1800" spc="100">
                <a:latin typeface="Trebuchet MS"/>
                <a:cs typeface="Trebuchet MS"/>
              </a:rPr>
              <a:t>Konversi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dilakukan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untuk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mempersingkat </a:t>
            </a:r>
            <a:r>
              <a:rPr dirty="0" sz="1800" spc="140">
                <a:latin typeface="Trebuchet MS"/>
                <a:cs typeface="Trebuchet MS"/>
              </a:rPr>
              <a:t>waktu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dibutuhkan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dalam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melatih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model.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1623091" y="1646986"/>
            <a:ext cx="1028700" cy="2390775"/>
          </a:xfrm>
          <a:custGeom>
            <a:avLst/>
            <a:gdLst/>
            <a:ahLst/>
            <a:cxnLst/>
            <a:rect l="l" t="t" r="r" b="b"/>
            <a:pathLst>
              <a:path w="1028700" h="2390775">
                <a:moveTo>
                  <a:pt x="38100" y="2349335"/>
                </a:moveTo>
                <a:lnTo>
                  <a:pt x="0" y="2349335"/>
                </a:lnTo>
                <a:lnTo>
                  <a:pt x="0" y="2352497"/>
                </a:lnTo>
                <a:lnTo>
                  <a:pt x="38100" y="2352497"/>
                </a:lnTo>
                <a:lnTo>
                  <a:pt x="38100" y="2349335"/>
                </a:lnTo>
                <a:close/>
              </a:path>
              <a:path w="1028700" h="2390775">
                <a:moveTo>
                  <a:pt x="38100" y="2082634"/>
                </a:moveTo>
                <a:lnTo>
                  <a:pt x="0" y="2082634"/>
                </a:lnTo>
                <a:lnTo>
                  <a:pt x="0" y="2311235"/>
                </a:lnTo>
                <a:lnTo>
                  <a:pt x="38100" y="2311235"/>
                </a:lnTo>
                <a:lnTo>
                  <a:pt x="38100" y="2082634"/>
                </a:lnTo>
                <a:close/>
              </a:path>
              <a:path w="1028700" h="2390775">
                <a:moveTo>
                  <a:pt x="38100" y="1815934"/>
                </a:moveTo>
                <a:lnTo>
                  <a:pt x="0" y="1815934"/>
                </a:lnTo>
                <a:lnTo>
                  <a:pt x="0" y="2044534"/>
                </a:lnTo>
                <a:lnTo>
                  <a:pt x="38100" y="2044534"/>
                </a:lnTo>
                <a:lnTo>
                  <a:pt x="38100" y="1815934"/>
                </a:lnTo>
                <a:close/>
              </a:path>
              <a:path w="1028700" h="2390775">
                <a:moveTo>
                  <a:pt x="38100" y="1549234"/>
                </a:moveTo>
                <a:lnTo>
                  <a:pt x="0" y="1549234"/>
                </a:lnTo>
                <a:lnTo>
                  <a:pt x="0" y="1777834"/>
                </a:lnTo>
                <a:lnTo>
                  <a:pt x="38100" y="1777834"/>
                </a:lnTo>
                <a:lnTo>
                  <a:pt x="38100" y="1549234"/>
                </a:lnTo>
                <a:close/>
              </a:path>
              <a:path w="1028700" h="2390775">
                <a:moveTo>
                  <a:pt x="38100" y="1282534"/>
                </a:moveTo>
                <a:lnTo>
                  <a:pt x="0" y="1282534"/>
                </a:lnTo>
                <a:lnTo>
                  <a:pt x="0" y="1511134"/>
                </a:lnTo>
                <a:lnTo>
                  <a:pt x="38100" y="1511134"/>
                </a:lnTo>
                <a:lnTo>
                  <a:pt x="38100" y="1282534"/>
                </a:lnTo>
                <a:close/>
              </a:path>
              <a:path w="1028700" h="2390775">
                <a:moveTo>
                  <a:pt x="38100" y="1015834"/>
                </a:moveTo>
                <a:lnTo>
                  <a:pt x="0" y="1015834"/>
                </a:lnTo>
                <a:lnTo>
                  <a:pt x="0" y="1244434"/>
                </a:lnTo>
                <a:lnTo>
                  <a:pt x="38100" y="1244434"/>
                </a:lnTo>
                <a:lnTo>
                  <a:pt x="38100" y="1015834"/>
                </a:lnTo>
                <a:close/>
              </a:path>
              <a:path w="1028700" h="2390775">
                <a:moveTo>
                  <a:pt x="38100" y="749134"/>
                </a:moveTo>
                <a:lnTo>
                  <a:pt x="0" y="749134"/>
                </a:lnTo>
                <a:lnTo>
                  <a:pt x="0" y="977734"/>
                </a:lnTo>
                <a:lnTo>
                  <a:pt x="38100" y="977734"/>
                </a:lnTo>
                <a:lnTo>
                  <a:pt x="38100" y="749134"/>
                </a:lnTo>
                <a:close/>
              </a:path>
              <a:path w="1028700" h="2390775">
                <a:moveTo>
                  <a:pt x="38100" y="482434"/>
                </a:moveTo>
                <a:lnTo>
                  <a:pt x="0" y="482434"/>
                </a:lnTo>
                <a:lnTo>
                  <a:pt x="0" y="711034"/>
                </a:lnTo>
                <a:lnTo>
                  <a:pt x="38100" y="711034"/>
                </a:lnTo>
                <a:lnTo>
                  <a:pt x="38100" y="482434"/>
                </a:lnTo>
                <a:close/>
              </a:path>
              <a:path w="1028700" h="2390775">
                <a:moveTo>
                  <a:pt x="38100" y="215734"/>
                </a:moveTo>
                <a:lnTo>
                  <a:pt x="0" y="215734"/>
                </a:lnTo>
                <a:lnTo>
                  <a:pt x="0" y="444334"/>
                </a:lnTo>
                <a:lnTo>
                  <a:pt x="38100" y="444334"/>
                </a:lnTo>
                <a:lnTo>
                  <a:pt x="38100" y="215734"/>
                </a:lnTo>
                <a:close/>
              </a:path>
              <a:path w="1028700" h="2390775">
                <a:moveTo>
                  <a:pt x="187337" y="2352497"/>
                </a:moveTo>
                <a:lnTo>
                  <a:pt x="38100" y="2352497"/>
                </a:lnTo>
                <a:lnTo>
                  <a:pt x="38100" y="2390597"/>
                </a:lnTo>
                <a:lnTo>
                  <a:pt x="187337" y="2390597"/>
                </a:lnTo>
                <a:lnTo>
                  <a:pt x="187337" y="2352497"/>
                </a:lnTo>
                <a:close/>
              </a:path>
              <a:path w="1028700" h="2390775">
                <a:moveTo>
                  <a:pt x="228600" y="0"/>
                </a:moveTo>
                <a:lnTo>
                  <a:pt x="38100" y="0"/>
                </a:lnTo>
                <a:lnTo>
                  <a:pt x="0" y="0"/>
                </a:lnTo>
                <a:lnTo>
                  <a:pt x="0" y="38100"/>
                </a:lnTo>
                <a:lnTo>
                  <a:pt x="0" y="177800"/>
                </a:lnTo>
                <a:lnTo>
                  <a:pt x="38100" y="17780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0"/>
                </a:lnTo>
                <a:close/>
              </a:path>
              <a:path w="1028700" h="2390775">
                <a:moveTo>
                  <a:pt x="454037" y="2352497"/>
                </a:moveTo>
                <a:lnTo>
                  <a:pt x="225437" y="2352497"/>
                </a:lnTo>
                <a:lnTo>
                  <a:pt x="225437" y="2390597"/>
                </a:lnTo>
                <a:lnTo>
                  <a:pt x="454037" y="2390597"/>
                </a:lnTo>
                <a:lnTo>
                  <a:pt x="454037" y="2352497"/>
                </a:lnTo>
                <a:close/>
              </a:path>
              <a:path w="1028700" h="2390775">
                <a:moveTo>
                  <a:pt x="495300" y="0"/>
                </a:moveTo>
                <a:lnTo>
                  <a:pt x="266700" y="0"/>
                </a:lnTo>
                <a:lnTo>
                  <a:pt x="266700" y="38100"/>
                </a:lnTo>
                <a:lnTo>
                  <a:pt x="495300" y="38100"/>
                </a:lnTo>
                <a:lnTo>
                  <a:pt x="495300" y="0"/>
                </a:lnTo>
                <a:close/>
              </a:path>
              <a:path w="1028700" h="2390775">
                <a:moveTo>
                  <a:pt x="720737" y="2352497"/>
                </a:moveTo>
                <a:lnTo>
                  <a:pt x="492137" y="2352497"/>
                </a:lnTo>
                <a:lnTo>
                  <a:pt x="492137" y="2390597"/>
                </a:lnTo>
                <a:lnTo>
                  <a:pt x="720737" y="2390597"/>
                </a:lnTo>
                <a:lnTo>
                  <a:pt x="720737" y="2352497"/>
                </a:lnTo>
                <a:close/>
              </a:path>
              <a:path w="1028700" h="2390775">
                <a:moveTo>
                  <a:pt x="762000" y="0"/>
                </a:moveTo>
                <a:lnTo>
                  <a:pt x="533400" y="0"/>
                </a:lnTo>
                <a:lnTo>
                  <a:pt x="533400" y="38100"/>
                </a:lnTo>
                <a:lnTo>
                  <a:pt x="762000" y="38100"/>
                </a:lnTo>
                <a:lnTo>
                  <a:pt x="762000" y="0"/>
                </a:lnTo>
                <a:close/>
              </a:path>
              <a:path w="1028700" h="2390775">
                <a:moveTo>
                  <a:pt x="987437" y="2352497"/>
                </a:moveTo>
                <a:lnTo>
                  <a:pt x="758837" y="2352497"/>
                </a:lnTo>
                <a:lnTo>
                  <a:pt x="758837" y="2390597"/>
                </a:lnTo>
                <a:lnTo>
                  <a:pt x="987437" y="2390597"/>
                </a:lnTo>
                <a:lnTo>
                  <a:pt x="987437" y="2352497"/>
                </a:lnTo>
                <a:close/>
              </a:path>
              <a:path w="1028700" h="2390775">
                <a:moveTo>
                  <a:pt x="1028700" y="2167890"/>
                </a:moveTo>
                <a:lnTo>
                  <a:pt x="993876" y="2167890"/>
                </a:lnTo>
                <a:lnTo>
                  <a:pt x="993876" y="2352040"/>
                </a:lnTo>
                <a:lnTo>
                  <a:pt x="993876" y="2390140"/>
                </a:lnTo>
                <a:lnTo>
                  <a:pt x="1025537" y="2390140"/>
                </a:lnTo>
                <a:lnTo>
                  <a:pt x="1025537" y="2352040"/>
                </a:lnTo>
                <a:lnTo>
                  <a:pt x="1028700" y="2352040"/>
                </a:lnTo>
                <a:lnTo>
                  <a:pt x="1028700" y="2167890"/>
                </a:lnTo>
                <a:close/>
              </a:path>
              <a:path w="1028700" h="2390775">
                <a:moveTo>
                  <a:pt x="1028700" y="1901723"/>
                </a:moveTo>
                <a:lnTo>
                  <a:pt x="993876" y="1901723"/>
                </a:lnTo>
                <a:lnTo>
                  <a:pt x="993876" y="2130323"/>
                </a:lnTo>
                <a:lnTo>
                  <a:pt x="1028700" y="2130323"/>
                </a:lnTo>
                <a:lnTo>
                  <a:pt x="1028700" y="1901723"/>
                </a:lnTo>
                <a:close/>
              </a:path>
              <a:path w="1028700" h="2390775">
                <a:moveTo>
                  <a:pt x="1028700" y="1635023"/>
                </a:moveTo>
                <a:lnTo>
                  <a:pt x="993876" y="1635023"/>
                </a:lnTo>
                <a:lnTo>
                  <a:pt x="993876" y="1863623"/>
                </a:lnTo>
                <a:lnTo>
                  <a:pt x="1028700" y="1863623"/>
                </a:lnTo>
                <a:lnTo>
                  <a:pt x="1028700" y="1635023"/>
                </a:lnTo>
                <a:close/>
              </a:path>
              <a:path w="1028700" h="2390775">
                <a:moveTo>
                  <a:pt x="1028700" y="1368323"/>
                </a:moveTo>
                <a:lnTo>
                  <a:pt x="993876" y="1368323"/>
                </a:lnTo>
                <a:lnTo>
                  <a:pt x="993876" y="1596923"/>
                </a:lnTo>
                <a:lnTo>
                  <a:pt x="1028700" y="1596923"/>
                </a:lnTo>
                <a:lnTo>
                  <a:pt x="1028700" y="1368323"/>
                </a:lnTo>
                <a:close/>
              </a:path>
              <a:path w="1028700" h="2390775">
                <a:moveTo>
                  <a:pt x="1028700" y="1101623"/>
                </a:moveTo>
                <a:lnTo>
                  <a:pt x="993876" y="1101623"/>
                </a:lnTo>
                <a:lnTo>
                  <a:pt x="993876" y="1330223"/>
                </a:lnTo>
                <a:lnTo>
                  <a:pt x="1028700" y="1330223"/>
                </a:lnTo>
                <a:lnTo>
                  <a:pt x="1028700" y="1101623"/>
                </a:lnTo>
                <a:close/>
              </a:path>
              <a:path w="1028700" h="2390775">
                <a:moveTo>
                  <a:pt x="1028700" y="834923"/>
                </a:moveTo>
                <a:lnTo>
                  <a:pt x="993876" y="834923"/>
                </a:lnTo>
                <a:lnTo>
                  <a:pt x="993876" y="1063523"/>
                </a:lnTo>
                <a:lnTo>
                  <a:pt x="1028700" y="1063523"/>
                </a:lnTo>
                <a:lnTo>
                  <a:pt x="1028700" y="834923"/>
                </a:lnTo>
                <a:close/>
              </a:path>
              <a:path w="1028700" h="2390775">
                <a:moveTo>
                  <a:pt x="1028700" y="568223"/>
                </a:moveTo>
                <a:lnTo>
                  <a:pt x="993876" y="568223"/>
                </a:lnTo>
                <a:lnTo>
                  <a:pt x="993876" y="796823"/>
                </a:lnTo>
                <a:lnTo>
                  <a:pt x="1028700" y="796823"/>
                </a:lnTo>
                <a:lnTo>
                  <a:pt x="1028700" y="568223"/>
                </a:lnTo>
                <a:close/>
              </a:path>
              <a:path w="1028700" h="2390775">
                <a:moveTo>
                  <a:pt x="1028700" y="301523"/>
                </a:moveTo>
                <a:lnTo>
                  <a:pt x="993876" y="301523"/>
                </a:lnTo>
                <a:lnTo>
                  <a:pt x="993876" y="530123"/>
                </a:lnTo>
                <a:lnTo>
                  <a:pt x="1028700" y="530123"/>
                </a:lnTo>
                <a:lnTo>
                  <a:pt x="1028700" y="301523"/>
                </a:lnTo>
                <a:close/>
              </a:path>
              <a:path w="1028700" h="2390775">
                <a:moveTo>
                  <a:pt x="1028700" y="0"/>
                </a:moveTo>
                <a:lnTo>
                  <a:pt x="800100" y="0"/>
                </a:lnTo>
                <a:lnTo>
                  <a:pt x="800100" y="34290"/>
                </a:lnTo>
                <a:lnTo>
                  <a:pt x="800100" y="38100"/>
                </a:lnTo>
                <a:lnTo>
                  <a:pt x="993876" y="38100"/>
                </a:lnTo>
                <a:lnTo>
                  <a:pt x="993876" y="263423"/>
                </a:lnTo>
                <a:lnTo>
                  <a:pt x="1028700" y="263423"/>
                </a:lnTo>
                <a:lnTo>
                  <a:pt x="1028700" y="34823"/>
                </a:lnTo>
                <a:lnTo>
                  <a:pt x="993876" y="34823"/>
                </a:lnTo>
                <a:lnTo>
                  <a:pt x="993876" y="34290"/>
                </a:lnTo>
                <a:lnTo>
                  <a:pt x="1028700" y="34290"/>
                </a:lnTo>
                <a:lnTo>
                  <a:pt x="1028700" y="0"/>
                </a:lnTo>
                <a:close/>
              </a:path>
            </a:pathLst>
          </a:custGeom>
          <a:solidFill>
            <a:srgbClr val="16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6438347" y="5498655"/>
            <a:ext cx="911225" cy="2390775"/>
          </a:xfrm>
          <a:custGeom>
            <a:avLst/>
            <a:gdLst/>
            <a:ahLst/>
            <a:cxnLst/>
            <a:rect l="l" t="t" r="r" b="b"/>
            <a:pathLst>
              <a:path w="911225" h="2390775">
                <a:moveTo>
                  <a:pt x="38100" y="2107755"/>
                </a:moveTo>
                <a:lnTo>
                  <a:pt x="0" y="2107755"/>
                </a:lnTo>
                <a:lnTo>
                  <a:pt x="0" y="2336355"/>
                </a:lnTo>
                <a:lnTo>
                  <a:pt x="38100" y="2336355"/>
                </a:lnTo>
                <a:lnTo>
                  <a:pt x="38100" y="2107755"/>
                </a:lnTo>
                <a:close/>
              </a:path>
              <a:path w="911225" h="2390775">
                <a:moveTo>
                  <a:pt x="38100" y="1841055"/>
                </a:moveTo>
                <a:lnTo>
                  <a:pt x="0" y="1841055"/>
                </a:lnTo>
                <a:lnTo>
                  <a:pt x="0" y="2069655"/>
                </a:lnTo>
                <a:lnTo>
                  <a:pt x="38100" y="2069655"/>
                </a:lnTo>
                <a:lnTo>
                  <a:pt x="38100" y="1841055"/>
                </a:lnTo>
                <a:close/>
              </a:path>
              <a:path w="911225" h="2390775">
                <a:moveTo>
                  <a:pt x="38100" y="1574355"/>
                </a:moveTo>
                <a:lnTo>
                  <a:pt x="0" y="1574355"/>
                </a:lnTo>
                <a:lnTo>
                  <a:pt x="0" y="1802955"/>
                </a:lnTo>
                <a:lnTo>
                  <a:pt x="38100" y="1802955"/>
                </a:lnTo>
                <a:lnTo>
                  <a:pt x="38100" y="1574355"/>
                </a:lnTo>
                <a:close/>
              </a:path>
              <a:path w="911225" h="2390775">
                <a:moveTo>
                  <a:pt x="38100" y="1307655"/>
                </a:moveTo>
                <a:lnTo>
                  <a:pt x="0" y="1307655"/>
                </a:lnTo>
                <a:lnTo>
                  <a:pt x="0" y="1536255"/>
                </a:lnTo>
                <a:lnTo>
                  <a:pt x="38100" y="1536255"/>
                </a:lnTo>
                <a:lnTo>
                  <a:pt x="38100" y="1307655"/>
                </a:lnTo>
                <a:close/>
              </a:path>
              <a:path w="911225" h="2390775">
                <a:moveTo>
                  <a:pt x="38100" y="1040955"/>
                </a:moveTo>
                <a:lnTo>
                  <a:pt x="0" y="1040955"/>
                </a:lnTo>
                <a:lnTo>
                  <a:pt x="0" y="1269555"/>
                </a:lnTo>
                <a:lnTo>
                  <a:pt x="38100" y="1269555"/>
                </a:lnTo>
                <a:lnTo>
                  <a:pt x="38100" y="1040955"/>
                </a:lnTo>
                <a:close/>
              </a:path>
              <a:path w="911225" h="2390775">
                <a:moveTo>
                  <a:pt x="38100" y="774255"/>
                </a:moveTo>
                <a:lnTo>
                  <a:pt x="0" y="774255"/>
                </a:lnTo>
                <a:lnTo>
                  <a:pt x="0" y="1002855"/>
                </a:lnTo>
                <a:lnTo>
                  <a:pt x="38100" y="1002855"/>
                </a:lnTo>
                <a:lnTo>
                  <a:pt x="38100" y="774255"/>
                </a:lnTo>
                <a:close/>
              </a:path>
              <a:path w="911225" h="2390775">
                <a:moveTo>
                  <a:pt x="38100" y="507555"/>
                </a:moveTo>
                <a:lnTo>
                  <a:pt x="0" y="507555"/>
                </a:lnTo>
                <a:lnTo>
                  <a:pt x="0" y="736155"/>
                </a:lnTo>
                <a:lnTo>
                  <a:pt x="38100" y="736155"/>
                </a:lnTo>
                <a:lnTo>
                  <a:pt x="38100" y="507555"/>
                </a:lnTo>
                <a:close/>
              </a:path>
              <a:path w="911225" h="2390775">
                <a:moveTo>
                  <a:pt x="38100" y="240855"/>
                </a:moveTo>
                <a:lnTo>
                  <a:pt x="0" y="240855"/>
                </a:lnTo>
                <a:lnTo>
                  <a:pt x="0" y="469455"/>
                </a:lnTo>
                <a:lnTo>
                  <a:pt x="38100" y="469455"/>
                </a:lnTo>
                <a:lnTo>
                  <a:pt x="38100" y="240855"/>
                </a:lnTo>
                <a:close/>
              </a:path>
              <a:path w="911225" h="2390775">
                <a:moveTo>
                  <a:pt x="212394" y="2352040"/>
                </a:moveTo>
                <a:lnTo>
                  <a:pt x="0" y="2352040"/>
                </a:lnTo>
                <a:lnTo>
                  <a:pt x="0" y="2374455"/>
                </a:lnTo>
                <a:lnTo>
                  <a:pt x="0" y="2374900"/>
                </a:lnTo>
                <a:lnTo>
                  <a:pt x="38100" y="2374900"/>
                </a:lnTo>
                <a:lnTo>
                  <a:pt x="38100" y="2390140"/>
                </a:lnTo>
                <a:lnTo>
                  <a:pt x="212394" y="2390140"/>
                </a:lnTo>
                <a:lnTo>
                  <a:pt x="212394" y="2374900"/>
                </a:lnTo>
                <a:lnTo>
                  <a:pt x="212394" y="2352040"/>
                </a:lnTo>
                <a:close/>
              </a:path>
              <a:path w="911225" h="2390775">
                <a:moveTo>
                  <a:pt x="228600" y="0"/>
                </a:moveTo>
                <a:lnTo>
                  <a:pt x="38100" y="0"/>
                </a:lnTo>
                <a:lnTo>
                  <a:pt x="0" y="0"/>
                </a:lnTo>
                <a:lnTo>
                  <a:pt x="0" y="38100"/>
                </a:lnTo>
                <a:lnTo>
                  <a:pt x="0" y="203200"/>
                </a:lnTo>
                <a:lnTo>
                  <a:pt x="38100" y="20320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0"/>
                </a:lnTo>
                <a:close/>
              </a:path>
              <a:path w="911225" h="2390775">
                <a:moveTo>
                  <a:pt x="479094" y="2352560"/>
                </a:moveTo>
                <a:lnTo>
                  <a:pt x="250494" y="2352560"/>
                </a:lnTo>
                <a:lnTo>
                  <a:pt x="250494" y="2390648"/>
                </a:lnTo>
                <a:lnTo>
                  <a:pt x="479094" y="2390648"/>
                </a:lnTo>
                <a:lnTo>
                  <a:pt x="479094" y="2352560"/>
                </a:lnTo>
                <a:close/>
              </a:path>
              <a:path w="911225" h="2390775">
                <a:moveTo>
                  <a:pt x="495300" y="0"/>
                </a:moveTo>
                <a:lnTo>
                  <a:pt x="266700" y="0"/>
                </a:lnTo>
                <a:lnTo>
                  <a:pt x="266700" y="38100"/>
                </a:lnTo>
                <a:lnTo>
                  <a:pt x="495300" y="38100"/>
                </a:lnTo>
                <a:lnTo>
                  <a:pt x="495300" y="0"/>
                </a:lnTo>
                <a:close/>
              </a:path>
              <a:path w="911225" h="2390775">
                <a:moveTo>
                  <a:pt x="745794" y="2352560"/>
                </a:moveTo>
                <a:lnTo>
                  <a:pt x="517194" y="2352560"/>
                </a:lnTo>
                <a:lnTo>
                  <a:pt x="517194" y="2390648"/>
                </a:lnTo>
                <a:lnTo>
                  <a:pt x="745794" y="2390648"/>
                </a:lnTo>
                <a:lnTo>
                  <a:pt x="745794" y="2352560"/>
                </a:lnTo>
                <a:close/>
              </a:path>
              <a:path w="911225" h="2390775">
                <a:moveTo>
                  <a:pt x="762000" y="0"/>
                </a:moveTo>
                <a:lnTo>
                  <a:pt x="533400" y="0"/>
                </a:lnTo>
                <a:lnTo>
                  <a:pt x="533400" y="38100"/>
                </a:lnTo>
                <a:lnTo>
                  <a:pt x="762000" y="38100"/>
                </a:lnTo>
                <a:lnTo>
                  <a:pt x="762000" y="0"/>
                </a:lnTo>
                <a:close/>
              </a:path>
              <a:path w="911225" h="2390775">
                <a:moveTo>
                  <a:pt x="873023" y="2352560"/>
                </a:moveTo>
                <a:lnTo>
                  <a:pt x="783894" y="2352560"/>
                </a:lnTo>
                <a:lnTo>
                  <a:pt x="783894" y="2390648"/>
                </a:lnTo>
                <a:lnTo>
                  <a:pt x="873023" y="2390648"/>
                </a:lnTo>
                <a:lnTo>
                  <a:pt x="873023" y="2352560"/>
                </a:lnTo>
                <a:close/>
              </a:path>
              <a:path w="911225" h="2390775">
                <a:moveTo>
                  <a:pt x="873023" y="0"/>
                </a:moveTo>
                <a:lnTo>
                  <a:pt x="800100" y="0"/>
                </a:lnTo>
                <a:lnTo>
                  <a:pt x="800100" y="38100"/>
                </a:lnTo>
                <a:lnTo>
                  <a:pt x="873023" y="38100"/>
                </a:lnTo>
                <a:lnTo>
                  <a:pt x="873023" y="0"/>
                </a:lnTo>
                <a:close/>
              </a:path>
              <a:path w="911225" h="2390775">
                <a:moveTo>
                  <a:pt x="911123" y="2289276"/>
                </a:moveTo>
                <a:lnTo>
                  <a:pt x="873023" y="2289276"/>
                </a:lnTo>
                <a:lnTo>
                  <a:pt x="873023" y="2352560"/>
                </a:lnTo>
                <a:lnTo>
                  <a:pt x="911123" y="2352560"/>
                </a:lnTo>
                <a:lnTo>
                  <a:pt x="911123" y="2289276"/>
                </a:lnTo>
                <a:close/>
              </a:path>
              <a:path w="911225" h="2390775">
                <a:moveTo>
                  <a:pt x="911123" y="2022576"/>
                </a:moveTo>
                <a:lnTo>
                  <a:pt x="873023" y="2022576"/>
                </a:lnTo>
                <a:lnTo>
                  <a:pt x="873023" y="2251176"/>
                </a:lnTo>
                <a:lnTo>
                  <a:pt x="911123" y="2251176"/>
                </a:lnTo>
                <a:lnTo>
                  <a:pt x="911123" y="2022576"/>
                </a:lnTo>
                <a:close/>
              </a:path>
              <a:path w="911225" h="2390775">
                <a:moveTo>
                  <a:pt x="911123" y="1755876"/>
                </a:moveTo>
                <a:lnTo>
                  <a:pt x="873023" y="1755876"/>
                </a:lnTo>
                <a:lnTo>
                  <a:pt x="873023" y="1984476"/>
                </a:lnTo>
                <a:lnTo>
                  <a:pt x="911123" y="1984476"/>
                </a:lnTo>
                <a:lnTo>
                  <a:pt x="911123" y="1755876"/>
                </a:lnTo>
                <a:close/>
              </a:path>
              <a:path w="911225" h="2390775">
                <a:moveTo>
                  <a:pt x="911123" y="1489176"/>
                </a:moveTo>
                <a:lnTo>
                  <a:pt x="873023" y="1489176"/>
                </a:lnTo>
                <a:lnTo>
                  <a:pt x="873023" y="1717776"/>
                </a:lnTo>
                <a:lnTo>
                  <a:pt x="911123" y="1717776"/>
                </a:lnTo>
                <a:lnTo>
                  <a:pt x="911123" y="1489176"/>
                </a:lnTo>
                <a:close/>
              </a:path>
              <a:path w="911225" h="2390775">
                <a:moveTo>
                  <a:pt x="911123" y="1222476"/>
                </a:moveTo>
                <a:lnTo>
                  <a:pt x="873023" y="1222476"/>
                </a:lnTo>
                <a:lnTo>
                  <a:pt x="873023" y="1451076"/>
                </a:lnTo>
                <a:lnTo>
                  <a:pt x="911123" y="1451076"/>
                </a:lnTo>
                <a:lnTo>
                  <a:pt x="911123" y="1222476"/>
                </a:lnTo>
                <a:close/>
              </a:path>
              <a:path w="911225" h="2390775">
                <a:moveTo>
                  <a:pt x="911123" y="955776"/>
                </a:moveTo>
                <a:lnTo>
                  <a:pt x="873023" y="955776"/>
                </a:lnTo>
                <a:lnTo>
                  <a:pt x="873023" y="1184376"/>
                </a:lnTo>
                <a:lnTo>
                  <a:pt x="911123" y="1184376"/>
                </a:lnTo>
                <a:lnTo>
                  <a:pt x="911123" y="955776"/>
                </a:lnTo>
                <a:close/>
              </a:path>
              <a:path w="911225" h="2390775">
                <a:moveTo>
                  <a:pt x="911123" y="689076"/>
                </a:moveTo>
                <a:lnTo>
                  <a:pt x="873023" y="689076"/>
                </a:lnTo>
                <a:lnTo>
                  <a:pt x="873023" y="917676"/>
                </a:lnTo>
                <a:lnTo>
                  <a:pt x="911123" y="917676"/>
                </a:lnTo>
                <a:lnTo>
                  <a:pt x="911123" y="689076"/>
                </a:lnTo>
                <a:close/>
              </a:path>
              <a:path w="911225" h="2390775">
                <a:moveTo>
                  <a:pt x="911123" y="422376"/>
                </a:moveTo>
                <a:lnTo>
                  <a:pt x="873023" y="422376"/>
                </a:lnTo>
                <a:lnTo>
                  <a:pt x="873023" y="650976"/>
                </a:lnTo>
                <a:lnTo>
                  <a:pt x="911123" y="650976"/>
                </a:lnTo>
                <a:lnTo>
                  <a:pt x="911123" y="422376"/>
                </a:lnTo>
                <a:close/>
              </a:path>
              <a:path w="911225" h="2390775">
                <a:moveTo>
                  <a:pt x="911123" y="155676"/>
                </a:moveTo>
                <a:lnTo>
                  <a:pt x="873023" y="155676"/>
                </a:lnTo>
                <a:lnTo>
                  <a:pt x="873023" y="384276"/>
                </a:lnTo>
                <a:lnTo>
                  <a:pt x="911123" y="384276"/>
                </a:lnTo>
                <a:lnTo>
                  <a:pt x="911123" y="155676"/>
                </a:lnTo>
                <a:close/>
              </a:path>
              <a:path w="911225" h="2390775">
                <a:moveTo>
                  <a:pt x="911123" y="38100"/>
                </a:moveTo>
                <a:lnTo>
                  <a:pt x="873023" y="38100"/>
                </a:lnTo>
                <a:lnTo>
                  <a:pt x="873023" y="117576"/>
                </a:lnTo>
                <a:lnTo>
                  <a:pt x="911123" y="117576"/>
                </a:lnTo>
                <a:lnTo>
                  <a:pt x="911123" y="38100"/>
                </a:lnTo>
                <a:close/>
              </a:path>
            </a:pathLst>
          </a:custGeom>
          <a:solidFill>
            <a:srgbClr val="16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1610390" y="7719988"/>
            <a:ext cx="5815965" cy="1844675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algn="ctr" marR="194310">
              <a:lnSpc>
                <a:spcPct val="100000"/>
              </a:lnSpc>
              <a:spcBef>
                <a:spcPts val="1330"/>
              </a:spcBef>
            </a:pPr>
            <a:r>
              <a:rPr dirty="0" sz="2000" spc="-114" b="1">
                <a:latin typeface="Verdana"/>
                <a:cs typeface="Verdana"/>
              </a:rPr>
              <a:t>Statistik </a:t>
            </a:r>
            <a:r>
              <a:rPr dirty="0" sz="2000" spc="-100" b="1">
                <a:latin typeface="Verdana"/>
                <a:cs typeface="Verdana"/>
              </a:rPr>
              <a:t>Data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Numerikal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790"/>
              </a:spcBef>
            </a:pPr>
            <a:r>
              <a:rPr dirty="0" sz="1800" spc="95">
                <a:latin typeface="Trebuchet MS"/>
                <a:cs typeface="Trebuchet MS"/>
              </a:rPr>
              <a:t>Analisis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menemukan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beberapa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95">
                <a:latin typeface="Trebuchet MS"/>
                <a:cs typeface="Trebuchet MS"/>
              </a:rPr>
              <a:t>maksimum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dianggap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sebagai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outlier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perlu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ditangani </a:t>
            </a:r>
            <a:r>
              <a:rPr dirty="0" sz="1800" spc="140">
                <a:latin typeface="Trebuchet MS"/>
                <a:cs typeface="Trebuchet MS"/>
              </a:rPr>
              <a:t>untuk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mencegahnya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memengaruhi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hasil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model </a:t>
            </a:r>
            <a:r>
              <a:rPr dirty="0" sz="1800" spc="80">
                <a:latin typeface="Trebuchet MS"/>
                <a:cs typeface="Trebuchet MS"/>
              </a:rPr>
              <a:t>secara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signifikan.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10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2474773" y="917639"/>
            <a:ext cx="5410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95" b="1">
                <a:latin typeface="Verdana"/>
                <a:cs typeface="Verdana"/>
              </a:rPr>
              <a:t>(1/2)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8163" y="2204928"/>
            <a:ext cx="8115299" cy="36861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537" y="2204928"/>
            <a:ext cx="8115299" cy="36861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616959" y="6194483"/>
            <a:ext cx="30372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 b="1">
                <a:latin typeface="Verdana"/>
                <a:cs typeface="Verdana"/>
              </a:rPr>
              <a:t>Data</a:t>
            </a:r>
            <a:r>
              <a:rPr dirty="0" sz="2000" spc="-125" b="1">
                <a:latin typeface="Verdana"/>
                <a:cs typeface="Verdana"/>
              </a:rPr>
              <a:t> </a:t>
            </a:r>
            <a:r>
              <a:rPr dirty="0" sz="2000" spc="-95" b="1">
                <a:latin typeface="Verdana"/>
                <a:cs typeface="Verdana"/>
              </a:rPr>
              <a:t>Outlier</a:t>
            </a:r>
            <a:r>
              <a:rPr dirty="0" sz="2000" spc="-120" b="1">
                <a:latin typeface="Verdana"/>
                <a:cs typeface="Verdana"/>
              </a:rPr>
              <a:t> </a:t>
            </a:r>
            <a:r>
              <a:rPr dirty="0" sz="2000" spc="-135" b="1">
                <a:latin typeface="Verdana"/>
                <a:cs typeface="Verdana"/>
              </a:rPr>
              <a:t>(Sebelum)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11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071823" y="6194483"/>
            <a:ext cx="28581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 b="1">
                <a:latin typeface="Verdana"/>
                <a:cs typeface="Verdana"/>
              </a:rPr>
              <a:t>Data</a:t>
            </a:r>
            <a:r>
              <a:rPr dirty="0" sz="2000" spc="-125" b="1">
                <a:latin typeface="Verdana"/>
                <a:cs typeface="Verdana"/>
              </a:rPr>
              <a:t> </a:t>
            </a:r>
            <a:r>
              <a:rPr dirty="0" sz="2000" spc="-95" b="1">
                <a:latin typeface="Verdana"/>
                <a:cs typeface="Verdana"/>
              </a:rPr>
              <a:t>Outlier</a:t>
            </a:r>
            <a:r>
              <a:rPr dirty="0" sz="2000" spc="-120" b="1">
                <a:latin typeface="Verdana"/>
                <a:cs typeface="Verdana"/>
              </a:rPr>
              <a:t> </a:t>
            </a:r>
            <a:r>
              <a:rPr dirty="0" sz="2000" spc="-155" b="1">
                <a:latin typeface="Verdana"/>
                <a:cs typeface="Verdana"/>
              </a:rPr>
              <a:t>(Setelah)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6000" y="7316242"/>
            <a:ext cx="1599755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95">
                <a:latin typeface="Trebuchet MS"/>
                <a:cs typeface="Trebuchet MS"/>
              </a:rPr>
              <a:t>Analisis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polutan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menunjukkan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25">
                <a:latin typeface="Trebuchet MS"/>
                <a:cs typeface="Trebuchet MS"/>
              </a:rPr>
              <a:t>adanya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nilai-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outlier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signifikan,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25">
                <a:latin typeface="Trebuchet MS"/>
                <a:cs typeface="Trebuchet MS"/>
              </a:rPr>
              <a:t>dapat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204">
                <a:latin typeface="Trebuchet MS"/>
                <a:cs typeface="Trebuchet MS"/>
              </a:rPr>
              <a:t>mengganggu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interpretasi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akurasi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model. </a:t>
            </a:r>
            <a:r>
              <a:rPr dirty="0" sz="1800" spc="145">
                <a:latin typeface="Trebuchet MS"/>
                <a:cs typeface="Trebuchet MS"/>
              </a:rPr>
              <a:t>Untuk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menangani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ini,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kami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menggunakan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metode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Interquartile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Range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(IQR)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untuk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menyesuaikan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outlier.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80">
                <a:latin typeface="Trebuchet MS"/>
                <a:cs typeface="Trebuchet MS"/>
              </a:rPr>
              <a:t>Dengan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pendekatan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ini,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nilai-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berada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luar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batas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atas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batas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75">
                <a:latin typeface="Trebuchet MS"/>
                <a:cs typeface="Trebuchet MS"/>
              </a:rPr>
              <a:t>bawah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75">
                <a:latin typeface="Trebuchet MS"/>
                <a:cs typeface="Trebuchet MS"/>
              </a:rPr>
              <a:t>IQR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disesuaikan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ke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batas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tersebut,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sehingga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menghasilkan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distribusi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data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lebih </a:t>
            </a:r>
            <a:r>
              <a:rPr dirty="0" sz="1800" spc="55">
                <a:latin typeface="Trebuchet MS"/>
                <a:cs typeface="Trebuchet MS"/>
              </a:rPr>
              <a:t>representatif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meningkatkan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keandalan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serta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akurasi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hasil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pemodelan.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49721" y="661844"/>
            <a:ext cx="5931535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415">
                <a:latin typeface="Trebuchet MS"/>
                <a:cs typeface="Trebuchet MS"/>
              </a:rPr>
              <a:t>Data</a:t>
            </a:r>
            <a:r>
              <a:rPr dirty="0" sz="4250" spc="-70">
                <a:latin typeface="Trebuchet MS"/>
                <a:cs typeface="Trebuchet MS"/>
              </a:rPr>
              <a:t> </a:t>
            </a:r>
            <a:r>
              <a:rPr dirty="0" sz="4250" spc="260">
                <a:latin typeface="Trebuchet MS"/>
                <a:cs typeface="Trebuchet MS"/>
              </a:rPr>
              <a:t>Transformation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49292" y="917639"/>
            <a:ext cx="591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15" b="1">
                <a:latin typeface="Verdana"/>
                <a:cs typeface="Verdana"/>
              </a:rPr>
              <a:t>(2/2)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4366" y="5398312"/>
            <a:ext cx="6686549" cy="27336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785819"/>
            <a:ext cx="8743949" cy="7229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831389"/>
            <a:ext cx="5180330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415">
                <a:latin typeface="Trebuchet MS"/>
                <a:cs typeface="Trebuchet MS"/>
              </a:rPr>
              <a:t>Data</a:t>
            </a:r>
            <a:r>
              <a:rPr dirty="0" sz="4250" spc="-70">
                <a:latin typeface="Trebuchet MS"/>
                <a:cs typeface="Trebuchet MS"/>
              </a:rPr>
              <a:t> </a:t>
            </a:r>
            <a:r>
              <a:rPr dirty="0" sz="4250" spc="229">
                <a:latin typeface="Trebuchet MS"/>
                <a:cs typeface="Trebuchet MS"/>
              </a:rPr>
              <a:t>Visualization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12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80774" y="9239922"/>
            <a:ext cx="40328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 b="1">
                <a:latin typeface="Trebuchet MS"/>
                <a:cs typeface="Trebuchet MS"/>
              </a:rPr>
              <a:t>Korelasi</a:t>
            </a:r>
            <a:r>
              <a:rPr dirty="0" sz="2000" spc="-45" b="1">
                <a:latin typeface="Trebuchet MS"/>
                <a:cs typeface="Trebuchet MS"/>
              </a:rPr>
              <a:t> </a:t>
            </a:r>
            <a:r>
              <a:rPr dirty="0" sz="2000" spc="125" b="1">
                <a:latin typeface="Trebuchet MS"/>
                <a:cs typeface="Trebuchet MS"/>
              </a:rPr>
              <a:t>Matriks</a:t>
            </a:r>
            <a:r>
              <a:rPr dirty="0" sz="2000" spc="-40" b="1">
                <a:latin typeface="Trebuchet MS"/>
                <a:cs typeface="Trebuchet MS"/>
              </a:rPr>
              <a:t> </a:t>
            </a:r>
            <a:r>
              <a:rPr dirty="0" sz="2000" spc="100" b="1">
                <a:latin typeface="Trebuchet MS"/>
                <a:cs typeface="Trebuchet MS"/>
              </a:rPr>
              <a:t>antar</a:t>
            </a:r>
            <a:r>
              <a:rPr dirty="0" sz="2000" spc="-40" b="1">
                <a:latin typeface="Trebuchet MS"/>
                <a:cs typeface="Trebuchet MS"/>
              </a:rPr>
              <a:t> </a:t>
            </a:r>
            <a:r>
              <a:rPr dirty="0" sz="2000" spc="80" b="1">
                <a:latin typeface="Trebuchet MS"/>
                <a:cs typeface="Trebuchet MS"/>
              </a:rPr>
              <a:t>Variabel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48914" y="2413784"/>
            <a:ext cx="6600825" cy="254000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800" spc="155" b="1">
                <a:latin typeface="Trebuchet MS"/>
                <a:cs typeface="Trebuchet MS"/>
              </a:rPr>
              <a:t>Hubungan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Polusi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Udara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40" b="1">
                <a:latin typeface="Trebuchet MS"/>
                <a:cs typeface="Trebuchet MS"/>
              </a:rPr>
              <a:t>dan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30" b="1">
                <a:latin typeface="Trebuchet MS"/>
                <a:cs typeface="Trebuchet MS"/>
              </a:rPr>
              <a:t>AQI</a:t>
            </a:r>
            <a:endParaRPr sz="1800">
              <a:latin typeface="Trebuchet MS"/>
              <a:cs typeface="Trebuchet MS"/>
            </a:endParaRPr>
          </a:p>
          <a:p>
            <a:pPr marL="399415" marR="5080" indent="-217804">
              <a:lnSpc>
                <a:spcPct val="114599"/>
              </a:lnSpc>
              <a:buFont typeface="Trebuchet MS"/>
              <a:buAutoNum type="arabicPeriod"/>
              <a:tabLst>
                <a:tab pos="400685" algn="l"/>
              </a:tabLst>
            </a:pPr>
            <a:r>
              <a:rPr dirty="0" sz="1800" spc="50" b="1">
                <a:latin typeface="Trebuchet MS"/>
                <a:cs typeface="Trebuchet MS"/>
              </a:rPr>
              <a:t>PM2.5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140" b="1">
                <a:latin typeface="Trebuchet MS"/>
                <a:cs typeface="Trebuchet MS"/>
              </a:rPr>
              <a:t>dan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PM10: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Memiliki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korelasi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kuat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(0,74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0,67) </a:t>
            </a:r>
            <a:r>
              <a:rPr dirty="0" sz="1800" spc="-10">
                <a:latin typeface="Trebuchet MS"/>
                <a:cs typeface="Trebuchet MS"/>
              </a:rPr>
              <a:t>	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40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merupakan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kontributor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utama </a:t>
            </a:r>
            <a:r>
              <a:rPr dirty="0" sz="1800" spc="140">
                <a:latin typeface="Trebuchet MS"/>
                <a:cs typeface="Trebuchet MS"/>
              </a:rPr>
              <a:t>	</a:t>
            </a:r>
            <a:r>
              <a:rPr dirty="0" sz="1800" spc="135">
                <a:latin typeface="Trebuchet MS"/>
                <a:cs typeface="Trebuchet MS"/>
              </a:rPr>
              <a:t>buruknya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kualitas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udara.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Konsentrasi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lebih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tinggi </a:t>
            </a:r>
            <a:r>
              <a:rPr dirty="0" sz="1800" spc="100">
                <a:latin typeface="Trebuchet MS"/>
                <a:cs typeface="Trebuchet MS"/>
              </a:rPr>
              <a:t>	</a:t>
            </a:r>
            <a:r>
              <a:rPr dirty="0" sz="1800" spc="145">
                <a:latin typeface="Trebuchet MS"/>
                <a:cs typeface="Trebuchet MS"/>
              </a:rPr>
              <a:t>meningkatkan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AQI.</a:t>
            </a:r>
            <a:endParaRPr sz="1800">
              <a:latin typeface="Trebuchet MS"/>
              <a:cs typeface="Trebuchet MS"/>
            </a:endParaRPr>
          </a:p>
          <a:p>
            <a:pPr marL="398780" marR="78105" indent="-217170">
              <a:lnSpc>
                <a:spcPct val="114599"/>
              </a:lnSpc>
              <a:buFont typeface="Trebuchet MS"/>
              <a:buAutoNum type="arabicPeriod"/>
              <a:tabLst>
                <a:tab pos="400685" algn="l"/>
              </a:tabLst>
            </a:pPr>
            <a:r>
              <a:rPr dirty="0" sz="1800" spc="-40" b="1">
                <a:latin typeface="Trebuchet MS"/>
                <a:cs typeface="Trebuchet MS"/>
              </a:rPr>
              <a:t>O3: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Berbeda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parameter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lain,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memiliki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korelasi </a:t>
            </a:r>
            <a:r>
              <a:rPr dirty="0" sz="1800" spc="60">
                <a:latin typeface="Trebuchet MS"/>
                <a:cs typeface="Trebuchet MS"/>
              </a:rPr>
              <a:t>	</a:t>
            </a:r>
            <a:r>
              <a:rPr dirty="0" sz="1800" spc="75">
                <a:latin typeface="Trebuchet MS"/>
                <a:cs typeface="Trebuchet MS"/>
              </a:rPr>
              <a:t>negatif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(-</a:t>
            </a:r>
            <a:r>
              <a:rPr dirty="0" sz="1800">
                <a:latin typeface="Trebuchet MS"/>
                <a:cs typeface="Trebuchet MS"/>
              </a:rPr>
              <a:t>0,012)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semua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parameter </a:t>
            </a:r>
            <a:r>
              <a:rPr dirty="0" sz="1800" spc="90">
                <a:latin typeface="Trebuchet MS"/>
                <a:cs typeface="Trebuchet MS"/>
              </a:rPr>
              <a:t>	</a:t>
            </a:r>
            <a:r>
              <a:rPr dirty="0" sz="1800" spc="105">
                <a:latin typeface="Trebuchet MS"/>
                <a:cs typeface="Trebuchet MS"/>
              </a:rPr>
              <a:t>polusi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udara.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149541" y="8213569"/>
            <a:ext cx="3053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 b="1">
                <a:latin typeface="Trebuchet MS"/>
                <a:cs typeface="Trebuchet MS"/>
              </a:rPr>
              <a:t>Korelasi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75" b="1">
                <a:latin typeface="Trebuchet MS"/>
                <a:cs typeface="Trebuchet MS"/>
              </a:rPr>
              <a:t>PM2.5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175" b="1">
                <a:latin typeface="Trebuchet MS"/>
                <a:cs typeface="Trebuchet MS"/>
              </a:rPr>
              <a:t>dan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160" b="1">
                <a:latin typeface="Trebuchet MS"/>
                <a:cs typeface="Trebuchet MS"/>
              </a:rPr>
              <a:t>AQI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61033" y="1072276"/>
            <a:ext cx="5410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 b="1">
                <a:latin typeface="Trebuchet MS"/>
                <a:cs typeface="Trebuchet MS"/>
              </a:rPr>
              <a:t>(1/2)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792" y="2350586"/>
            <a:ext cx="11830049" cy="558164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693043" y="8182693"/>
            <a:ext cx="30283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5" b="1">
                <a:latin typeface="Trebuchet MS"/>
                <a:cs typeface="Trebuchet MS"/>
              </a:rPr>
              <a:t>Distribusi</a:t>
            </a:r>
            <a:r>
              <a:rPr dirty="0" sz="2000" spc="-20" b="1">
                <a:latin typeface="Trebuchet MS"/>
                <a:cs typeface="Trebuchet MS"/>
              </a:rPr>
              <a:t> </a:t>
            </a:r>
            <a:r>
              <a:rPr dirty="0" sz="2000" spc="114" b="1">
                <a:latin typeface="Trebuchet MS"/>
                <a:cs typeface="Trebuchet MS"/>
              </a:rPr>
              <a:t>Kategori</a:t>
            </a:r>
            <a:r>
              <a:rPr dirty="0" sz="2000" spc="-20" b="1">
                <a:latin typeface="Trebuchet MS"/>
                <a:cs typeface="Trebuchet MS"/>
              </a:rPr>
              <a:t> </a:t>
            </a:r>
            <a:r>
              <a:rPr dirty="0" sz="2000" spc="160" b="1">
                <a:latin typeface="Trebuchet MS"/>
                <a:cs typeface="Trebuchet MS"/>
              </a:rPr>
              <a:t>AQI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5761" y="3099248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5761" y="4432748"/>
            <a:ext cx="76200" cy="76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911612" y="2334169"/>
            <a:ext cx="4686935" cy="560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Verdana"/>
                <a:cs typeface="Verdana"/>
              </a:rPr>
              <a:t>Visualisasi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tersebut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menunjukkan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49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Verdana"/>
              <a:cs typeface="Verdana"/>
            </a:endParaRPr>
          </a:p>
          <a:p>
            <a:pPr marL="400685" marR="118110">
              <a:lnSpc>
                <a:spcPct val="121500"/>
              </a:lnSpc>
            </a:pPr>
            <a:r>
              <a:rPr dirty="0" sz="1800" spc="-10">
                <a:latin typeface="Verdana"/>
                <a:cs typeface="Verdana"/>
              </a:rPr>
              <a:t>Kategori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"Moderate"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mendominasi </a:t>
            </a:r>
            <a:r>
              <a:rPr dirty="0" sz="1800">
                <a:latin typeface="Verdana"/>
                <a:cs typeface="Verdana"/>
              </a:rPr>
              <a:t>dengan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persentase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mencapai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140">
                <a:latin typeface="Verdana"/>
                <a:cs typeface="Verdana"/>
              </a:rPr>
              <a:t>55,8%, </a:t>
            </a:r>
            <a:r>
              <a:rPr dirty="0" sz="1800" spc="-20">
                <a:latin typeface="Verdana"/>
                <a:cs typeface="Verdana"/>
              </a:rPr>
              <a:t>jauh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melebihi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persentase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kategori lainnya.</a:t>
            </a:r>
            <a:endParaRPr sz="1800">
              <a:latin typeface="Verdana"/>
              <a:cs typeface="Verdana"/>
            </a:endParaRPr>
          </a:p>
          <a:p>
            <a:pPr marL="400685" marR="5080">
              <a:lnSpc>
                <a:spcPct val="121500"/>
              </a:lnSpc>
            </a:pPr>
            <a:r>
              <a:rPr dirty="0" sz="1800">
                <a:latin typeface="Verdana"/>
                <a:cs typeface="Verdana"/>
              </a:rPr>
              <a:t>Ketidakseimbangan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yang </a:t>
            </a:r>
            <a:r>
              <a:rPr dirty="0" sz="1800" spc="-10">
                <a:latin typeface="Verdana"/>
                <a:cs typeface="Verdana"/>
              </a:rPr>
              <a:t>signifikan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ini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dapat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menimbulkan </a:t>
            </a:r>
            <a:r>
              <a:rPr dirty="0" sz="1800">
                <a:latin typeface="Verdana"/>
                <a:cs typeface="Verdana"/>
              </a:rPr>
              <a:t>potensi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bias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dalam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pemodelan </a:t>
            </a:r>
            <a:r>
              <a:rPr dirty="0" sz="1800">
                <a:latin typeface="Verdana"/>
                <a:cs typeface="Verdana"/>
              </a:rPr>
              <a:t>Machine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Learning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ketika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kategori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AQI </a:t>
            </a:r>
            <a:r>
              <a:rPr dirty="0" sz="1800">
                <a:latin typeface="Verdana"/>
                <a:cs typeface="Verdana"/>
              </a:rPr>
              <a:t>digunakan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sebagai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variabel respon/dependen.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800">
              <a:latin typeface="Verdana"/>
              <a:cs typeface="Verdana"/>
            </a:endParaRPr>
          </a:p>
          <a:p>
            <a:pPr marL="12700" marR="126364">
              <a:lnSpc>
                <a:spcPct val="121500"/>
              </a:lnSpc>
            </a:pPr>
            <a:r>
              <a:rPr dirty="0" sz="1800">
                <a:latin typeface="Verdana"/>
                <a:cs typeface="Verdana"/>
              </a:rPr>
              <a:t>Hal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ini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dapat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menghasilkan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model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yang </a:t>
            </a:r>
            <a:r>
              <a:rPr dirty="0" sz="1800">
                <a:latin typeface="Verdana"/>
                <a:cs typeface="Verdana"/>
              </a:rPr>
              <a:t>kurang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akurat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dalam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memprediksi </a:t>
            </a:r>
            <a:r>
              <a:rPr dirty="0" sz="1800" spc="-20">
                <a:latin typeface="Verdana"/>
                <a:cs typeface="Verdana"/>
              </a:rPr>
              <a:t>kualitas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udara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untuk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kategori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AQI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yang </a:t>
            </a:r>
            <a:r>
              <a:rPr dirty="0" sz="1800">
                <a:latin typeface="Verdana"/>
                <a:cs typeface="Verdana"/>
              </a:rPr>
              <a:t>kurang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terwakili.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0" y="831389"/>
            <a:ext cx="5962015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4250" spc="415">
                <a:latin typeface="Trebuchet MS"/>
                <a:cs typeface="Trebuchet MS"/>
              </a:rPr>
              <a:t>Data</a:t>
            </a:r>
            <a:r>
              <a:rPr dirty="0" sz="4250" spc="-65">
                <a:latin typeface="Trebuchet MS"/>
                <a:cs typeface="Trebuchet MS"/>
              </a:rPr>
              <a:t> </a:t>
            </a:r>
            <a:r>
              <a:rPr dirty="0" sz="4250" spc="240">
                <a:latin typeface="Trebuchet MS"/>
                <a:cs typeface="Trebuchet MS"/>
              </a:rPr>
              <a:t>Visualization</a:t>
            </a:r>
            <a:r>
              <a:rPr dirty="0" sz="4250" spc="35">
                <a:latin typeface="Trebuchet MS"/>
                <a:cs typeface="Trebuchet MS"/>
              </a:rPr>
              <a:t> </a:t>
            </a:r>
            <a:r>
              <a:rPr dirty="0" baseline="9722" sz="3000" spc="-15">
                <a:latin typeface="Trebuchet MS"/>
                <a:cs typeface="Trebuchet MS"/>
              </a:rPr>
              <a:t>(2/2)</a:t>
            </a:r>
            <a:endParaRPr baseline="9722"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2851" y="3536563"/>
            <a:ext cx="2905124" cy="38766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48668" y="4492403"/>
            <a:ext cx="6621780" cy="1260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880">
                <a:latin typeface="Trebuchet MS"/>
                <a:cs typeface="Trebuchet MS"/>
              </a:rPr>
              <a:t>MODELLING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05666" y="3305300"/>
            <a:ext cx="4712335" cy="324104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dirty="0" sz="4500" spc="560" b="1">
                <a:solidFill>
                  <a:srgbClr val="333332"/>
                </a:solidFill>
                <a:latin typeface="Trebuchet MS"/>
                <a:cs typeface="Trebuchet MS"/>
              </a:rPr>
              <a:t>AQI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dirty="0" sz="4500" spc="600" b="1">
                <a:solidFill>
                  <a:srgbClr val="333332"/>
                </a:solidFill>
                <a:latin typeface="Trebuchet MS"/>
                <a:cs typeface="Trebuchet MS"/>
              </a:rPr>
              <a:t>CATEGORY</a:t>
            </a:r>
            <a:endParaRPr sz="4500">
              <a:latin typeface="Trebuchet MS"/>
              <a:cs typeface="Trebuchet MS"/>
            </a:endParaRPr>
          </a:p>
          <a:p>
            <a:pPr algn="ctr" marL="12700" marR="5080">
              <a:lnSpc>
                <a:spcPct val="114599"/>
              </a:lnSpc>
              <a:spcBef>
                <a:spcPts val="2845"/>
              </a:spcBef>
            </a:pPr>
            <a:r>
              <a:rPr dirty="0" sz="1800" spc="114">
                <a:solidFill>
                  <a:srgbClr val="333332"/>
                </a:solidFill>
                <a:latin typeface="Trebuchet MS"/>
                <a:cs typeface="Trebuchet MS"/>
              </a:rPr>
              <a:t>Skala</a:t>
            </a:r>
            <a:r>
              <a:rPr dirty="0" sz="18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333332"/>
                </a:solidFill>
                <a:latin typeface="Trebuchet MS"/>
                <a:cs typeface="Trebuchet MS"/>
              </a:rPr>
              <a:t>yang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333332"/>
                </a:solidFill>
                <a:latin typeface="Trebuchet MS"/>
                <a:cs typeface="Trebuchet MS"/>
              </a:rPr>
              <a:t>digunakan</a:t>
            </a:r>
            <a:r>
              <a:rPr dirty="0" sz="18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333332"/>
                </a:solidFill>
                <a:latin typeface="Trebuchet MS"/>
                <a:cs typeface="Trebuchet MS"/>
              </a:rPr>
              <a:t>untuk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333332"/>
                </a:solidFill>
                <a:latin typeface="Trebuchet MS"/>
                <a:cs typeface="Trebuchet MS"/>
              </a:rPr>
              <a:t>melaporkan </a:t>
            </a:r>
            <a:r>
              <a:rPr dirty="0" sz="1800" spc="80">
                <a:solidFill>
                  <a:srgbClr val="333332"/>
                </a:solidFill>
                <a:latin typeface="Trebuchet MS"/>
                <a:cs typeface="Trebuchet MS"/>
              </a:rPr>
              <a:t>kualitas</a:t>
            </a:r>
            <a:r>
              <a:rPr dirty="0" sz="1800" spc="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333332"/>
                </a:solidFill>
                <a:latin typeface="Trebuchet MS"/>
                <a:cs typeface="Trebuchet MS"/>
              </a:rPr>
              <a:t>udara</a:t>
            </a:r>
            <a:r>
              <a:rPr dirty="0" sz="1800" spc="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33332"/>
                </a:solidFill>
                <a:latin typeface="Trebuchet MS"/>
                <a:cs typeface="Trebuchet MS"/>
              </a:rPr>
              <a:t>harian,</a:t>
            </a:r>
            <a:r>
              <a:rPr dirty="0" sz="1800" spc="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333332"/>
                </a:solidFill>
                <a:latin typeface="Trebuchet MS"/>
                <a:cs typeface="Trebuchet MS"/>
              </a:rPr>
              <a:t>dengan</a:t>
            </a:r>
            <a:r>
              <a:rPr dirty="0" sz="1800" spc="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333332"/>
                </a:solidFill>
                <a:latin typeface="Trebuchet MS"/>
                <a:cs typeface="Trebuchet MS"/>
              </a:rPr>
              <a:t>kategori </a:t>
            </a:r>
            <a:r>
              <a:rPr dirty="0" sz="1800" spc="150">
                <a:solidFill>
                  <a:srgbClr val="333332"/>
                </a:solidFill>
                <a:latin typeface="Trebuchet MS"/>
                <a:cs typeface="Trebuchet MS"/>
              </a:rPr>
              <a:t>yang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333332"/>
                </a:solidFill>
                <a:latin typeface="Trebuchet MS"/>
                <a:cs typeface="Trebuchet MS"/>
              </a:rPr>
              <a:t>menunjukkan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33332"/>
                </a:solidFill>
                <a:latin typeface="Trebuchet MS"/>
                <a:cs typeface="Trebuchet MS"/>
              </a:rPr>
              <a:t>tingkat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333332"/>
                </a:solidFill>
                <a:latin typeface="Trebuchet MS"/>
                <a:cs typeface="Trebuchet MS"/>
              </a:rPr>
              <a:t>bahaya </a:t>
            </a:r>
            <a:r>
              <a:rPr dirty="0" sz="1800" spc="110">
                <a:solidFill>
                  <a:srgbClr val="333332"/>
                </a:solidFill>
                <a:latin typeface="Trebuchet MS"/>
                <a:cs typeface="Trebuchet MS"/>
              </a:rPr>
              <a:t>terhadap</a:t>
            </a:r>
            <a:r>
              <a:rPr dirty="0" sz="18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333332"/>
                </a:solidFill>
                <a:latin typeface="Trebuchet MS"/>
                <a:cs typeface="Trebuchet MS"/>
              </a:rPr>
              <a:t>kesehatan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manusia.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15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402133" y="417087"/>
            <a:ext cx="5418455" cy="87566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650" spc="120" b="1">
                <a:solidFill>
                  <a:srgbClr val="333332"/>
                </a:solidFill>
                <a:latin typeface="Trebuchet MS"/>
                <a:cs typeface="Trebuchet MS"/>
              </a:rPr>
              <a:t>SO2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40"/>
              </a:spcBef>
            </a:pPr>
            <a:r>
              <a:rPr dirty="0" sz="1600" spc="95">
                <a:latin typeface="Trebuchet MS"/>
                <a:cs typeface="Trebuchet MS"/>
              </a:rPr>
              <a:t>Gas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beracun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dihasilkan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30">
                <a:latin typeface="Trebuchet MS"/>
                <a:cs typeface="Trebuchet MS"/>
              </a:rPr>
              <a:t>pembakaran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25">
                <a:latin typeface="Trebuchet MS"/>
                <a:cs typeface="Trebuchet MS"/>
              </a:rPr>
              <a:t>bahan </a:t>
            </a:r>
            <a:r>
              <a:rPr dirty="0" sz="1600" spc="95">
                <a:latin typeface="Trebuchet MS"/>
                <a:cs typeface="Trebuchet MS"/>
              </a:rPr>
              <a:t>bakar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fosil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180">
                <a:latin typeface="Trebuchet MS"/>
                <a:cs typeface="Trebuchet MS"/>
              </a:rPr>
              <a:t>mengandung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sulfur.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173886" y="1889628"/>
            <a:ext cx="4674870" cy="88201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650" spc="110" b="1">
                <a:solidFill>
                  <a:srgbClr val="333332"/>
                </a:solidFill>
                <a:latin typeface="Trebuchet MS"/>
                <a:cs typeface="Trebuchet MS"/>
              </a:rPr>
              <a:t>NO2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65"/>
              </a:spcBef>
            </a:pPr>
            <a:r>
              <a:rPr dirty="0" sz="1600" spc="95">
                <a:latin typeface="Trebuchet MS"/>
                <a:cs typeface="Trebuchet MS"/>
              </a:rPr>
              <a:t>Gas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polutan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dihasilkan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20">
                <a:latin typeface="Trebuchet MS"/>
                <a:cs typeface="Trebuchet MS"/>
              </a:rPr>
              <a:t>pembakaran </a:t>
            </a:r>
            <a:r>
              <a:rPr dirty="0" sz="1600" spc="110">
                <a:latin typeface="Trebuchet MS"/>
                <a:cs typeface="Trebuchet MS"/>
              </a:rPr>
              <a:t>kendaraan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bermotor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50">
                <a:latin typeface="Trebuchet MS"/>
                <a:cs typeface="Trebuchet MS"/>
              </a:rPr>
              <a:t>dan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industri.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904705" y="3488366"/>
            <a:ext cx="5419090" cy="88201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650" spc="130" b="1">
                <a:solidFill>
                  <a:srgbClr val="333332"/>
                </a:solidFill>
                <a:latin typeface="Trebuchet MS"/>
                <a:cs typeface="Trebuchet MS"/>
              </a:rPr>
              <a:t>CO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65"/>
              </a:spcBef>
            </a:pPr>
            <a:r>
              <a:rPr dirty="0" sz="1600" spc="95">
                <a:latin typeface="Trebuchet MS"/>
                <a:cs typeface="Trebuchet MS"/>
              </a:rPr>
              <a:t>Gas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tidak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berwarna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50">
                <a:latin typeface="Trebuchet MS"/>
                <a:cs typeface="Trebuchet MS"/>
              </a:rPr>
              <a:t>dan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tidak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berbau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dihasilkan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30">
                <a:latin typeface="Trebuchet MS"/>
                <a:cs typeface="Trebuchet MS"/>
              </a:rPr>
              <a:t>pembakaran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tidak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sempurna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 spc="145">
                <a:latin typeface="Trebuchet MS"/>
                <a:cs typeface="Trebuchet MS"/>
              </a:rPr>
              <a:t>bahan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95">
                <a:latin typeface="Trebuchet MS"/>
                <a:cs typeface="Trebuchet MS"/>
              </a:rPr>
              <a:t>bakar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fosil.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904705" y="5413971"/>
            <a:ext cx="5293360" cy="88201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650" spc="40" b="1">
                <a:solidFill>
                  <a:srgbClr val="333332"/>
                </a:solidFill>
                <a:latin typeface="Trebuchet MS"/>
                <a:cs typeface="Trebuchet MS"/>
              </a:rPr>
              <a:t>O3</a:t>
            </a:r>
            <a:endParaRPr sz="1650">
              <a:latin typeface="Trebuchet MS"/>
              <a:cs typeface="Trebuchet MS"/>
            </a:endParaRPr>
          </a:p>
          <a:p>
            <a:pPr marL="40640" marR="5080">
              <a:lnSpc>
                <a:spcPct val="113300"/>
              </a:lnSpc>
              <a:spcBef>
                <a:spcPts val="65"/>
              </a:spcBef>
            </a:pPr>
            <a:r>
              <a:rPr dirty="0" sz="1600" spc="95">
                <a:latin typeface="Trebuchet MS"/>
                <a:cs typeface="Trebuchet MS"/>
              </a:rPr>
              <a:t>Gas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terbentuk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reaksi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kimia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antara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95">
                <a:latin typeface="Trebuchet MS"/>
                <a:cs typeface="Trebuchet MS"/>
              </a:rPr>
              <a:t>polutan </a:t>
            </a:r>
            <a:r>
              <a:rPr dirty="0" sz="1600" spc="90">
                <a:latin typeface="Trebuchet MS"/>
                <a:cs typeface="Trebuchet MS"/>
              </a:rPr>
              <a:t>di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atmosfer.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73886" y="7043243"/>
            <a:ext cx="5306060" cy="842644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650" spc="75" b="1">
                <a:solidFill>
                  <a:srgbClr val="333332"/>
                </a:solidFill>
                <a:latin typeface="Trebuchet MS"/>
                <a:cs typeface="Trebuchet MS"/>
              </a:rPr>
              <a:t>PM10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5"/>
              </a:spcBef>
            </a:pPr>
            <a:r>
              <a:rPr dirty="0" sz="1600" spc="55">
                <a:latin typeface="Trebuchet MS"/>
                <a:cs typeface="Trebuchet MS"/>
              </a:rPr>
              <a:t>Partikel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udara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berukuran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25">
                <a:latin typeface="Trebuchet MS"/>
                <a:cs typeface="Trebuchet MS"/>
              </a:rPr>
              <a:t>kurang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10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mikrometer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dapat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60">
                <a:latin typeface="Trebuchet MS"/>
                <a:cs typeface="Trebuchet MS"/>
              </a:rPr>
              <a:t>masuk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95">
                <a:latin typeface="Trebuchet MS"/>
                <a:cs typeface="Trebuchet MS"/>
              </a:rPr>
              <a:t>ke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saluran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pernapasan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atas.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582849" y="8645429"/>
            <a:ext cx="5368290" cy="955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650" spc="50" b="1">
                <a:solidFill>
                  <a:srgbClr val="333332"/>
                </a:solidFill>
                <a:latin typeface="Trebuchet MS"/>
                <a:cs typeface="Trebuchet MS"/>
              </a:rPr>
              <a:t>PM2.5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345"/>
              </a:spcBef>
            </a:pPr>
            <a:r>
              <a:rPr dirty="0" sz="1600" spc="55">
                <a:latin typeface="Trebuchet MS"/>
                <a:cs typeface="Trebuchet MS"/>
              </a:rPr>
              <a:t>Partikel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udara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berukuran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125">
                <a:latin typeface="Trebuchet MS"/>
                <a:cs typeface="Trebuchet MS"/>
              </a:rPr>
              <a:t>kurang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dari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2.5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mikrometer </a:t>
            </a:r>
            <a:r>
              <a:rPr dirty="0" sz="1600" spc="135">
                <a:latin typeface="Trebuchet MS"/>
                <a:cs typeface="Trebuchet MS"/>
              </a:rPr>
              <a:t>yang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dapat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60">
                <a:latin typeface="Trebuchet MS"/>
                <a:cs typeface="Trebuchet MS"/>
              </a:rPr>
              <a:t>masuk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95">
                <a:latin typeface="Trebuchet MS"/>
                <a:cs typeface="Trebuchet MS"/>
              </a:rPr>
              <a:t>ke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paru-</a:t>
            </a:r>
            <a:r>
              <a:rPr dirty="0" sz="1600" spc="105">
                <a:latin typeface="Trebuchet MS"/>
                <a:cs typeface="Trebuchet MS"/>
              </a:rPr>
              <a:t>paru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50">
                <a:latin typeface="Trebuchet MS"/>
                <a:cs typeface="Trebuchet MS"/>
              </a:rPr>
              <a:t>dan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aliran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darah.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41320" y="8468467"/>
            <a:ext cx="3941445" cy="67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165" b="1">
                <a:latin typeface="Trebuchet MS"/>
                <a:cs typeface="Trebuchet MS"/>
              </a:rPr>
              <a:t>Fitur</a:t>
            </a:r>
            <a:r>
              <a:rPr dirty="0" sz="4250" spc="-75" b="1">
                <a:latin typeface="Trebuchet MS"/>
                <a:cs typeface="Trebuchet MS"/>
              </a:rPr>
              <a:t> </a:t>
            </a:r>
            <a:r>
              <a:rPr dirty="0" sz="4250" spc="90" b="1">
                <a:latin typeface="Trebuchet MS"/>
                <a:cs typeface="Trebuchet MS"/>
              </a:rPr>
              <a:t>&amp;</a:t>
            </a:r>
            <a:r>
              <a:rPr dirty="0" sz="4250" spc="-75" b="1">
                <a:latin typeface="Trebuchet MS"/>
                <a:cs typeface="Trebuchet MS"/>
              </a:rPr>
              <a:t> </a:t>
            </a:r>
            <a:r>
              <a:rPr dirty="0" sz="4250" spc="260" b="1">
                <a:latin typeface="Trebuchet MS"/>
                <a:cs typeface="Trebuchet MS"/>
              </a:rPr>
              <a:t>Target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151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4250" spc="235">
                <a:latin typeface="Trebuchet MS"/>
                <a:cs typeface="Trebuchet MS"/>
              </a:rPr>
              <a:t>Feature</a:t>
            </a:r>
            <a:r>
              <a:rPr dirty="0" sz="4250" spc="-65">
                <a:latin typeface="Trebuchet MS"/>
                <a:cs typeface="Trebuchet MS"/>
              </a:rPr>
              <a:t> </a:t>
            </a:r>
            <a:r>
              <a:rPr dirty="0" sz="4250" spc="340">
                <a:latin typeface="Trebuchet MS"/>
                <a:cs typeface="Trebuchet MS"/>
              </a:rPr>
              <a:t>Engineering</a:t>
            </a:r>
            <a:endParaRPr sz="425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295" y="2604527"/>
            <a:ext cx="8858249" cy="339088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351433" y="6404825"/>
            <a:ext cx="20605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latin typeface="Verdana"/>
                <a:cs typeface="Verdana"/>
              </a:rPr>
              <a:t>Label</a:t>
            </a:r>
            <a:r>
              <a:rPr dirty="0" sz="2000" spc="-135" b="1">
                <a:latin typeface="Verdana"/>
                <a:cs typeface="Verdana"/>
              </a:rPr>
              <a:t> </a:t>
            </a:r>
            <a:r>
              <a:rPr dirty="0" sz="2000" spc="-40" b="1">
                <a:latin typeface="Verdana"/>
                <a:cs typeface="Verdana"/>
              </a:rPr>
              <a:t>Encoding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55079" y="7297466"/>
            <a:ext cx="6763384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Teknik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333332"/>
                </a:solidFill>
                <a:latin typeface="Trebuchet MS"/>
                <a:cs typeface="Trebuchet MS"/>
              </a:rPr>
              <a:t>Label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60">
                <a:solidFill>
                  <a:srgbClr val="333332"/>
                </a:solidFill>
                <a:latin typeface="Trebuchet MS"/>
                <a:cs typeface="Trebuchet MS"/>
              </a:rPr>
              <a:t>Encoding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33332"/>
                </a:solidFill>
                <a:latin typeface="Trebuchet MS"/>
                <a:cs typeface="Trebuchet MS"/>
              </a:rPr>
              <a:t>diterapkan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333332"/>
                </a:solidFill>
                <a:latin typeface="Trebuchet MS"/>
                <a:cs typeface="Trebuchet MS"/>
              </a:rPr>
              <a:t>untuk</a:t>
            </a:r>
            <a:r>
              <a:rPr dirty="0" sz="1800" spc="-5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333332"/>
                </a:solidFill>
                <a:latin typeface="Trebuchet MS"/>
                <a:cs typeface="Trebuchet MS"/>
              </a:rPr>
              <a:t>mengonversi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data </a:t>
            </a:r>
            <a:r>
              <a:rPr dirty="0" sz="1800" spc="95">
                <a:solidFill>
                  <a:srgbClr val="333332"/>
                </a:solidFill>
                <a:latin typeface="Trebuchet MS"/>
                <a:cs typeface="Trebuchet MS"/>
              </a:rPr>
              <a:t>kategorik</a:t>
            </a:r>
            <a:r>
              <a:rPr dirty="0" sz="1800" spc="-7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333332"/>
                </a:solidFill>
                <a:latin typeface="Trebuchet MS"/>
                <a:cs typeface="Trebuchet MS"/>
              </a:rPr>
              <a:t>menjadi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333332"/>
                </a:solidFill>
                <a:latin typeface="Trebuchet MS"/>
                <a:cs typeface="Trebuchet MS"/>
              </a:rPr>
              <a:t>data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333332"/>
                </a:solidFill>
                <a:latin typeface="Trebuchet MS"/>
                <a:cs typeface="Trebuchet MS"/>
              </a:rPr>
              <a:t>numerik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33332"/>
                </a:solidFill>
                <a:latin typeface="Trebuchet MS"/>
                <a:cs typeface="Trebuchet MS"/>
              </a:rPr>
              <a:t>karena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60">
                <a:solidFill>
                  <a:srgbClr val="333332"/>
                </a:solidFill>
                <a:latin typeface="Trebuchet MS"/>
                <a:cs typeface="Trebuchet MS"/>
              </a:rPr>
              <a:t>model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333332"/>
                </a:solidFill>
                <a:latin typeface="Trebuchet MS"/>
                <a:cs typeface="Trebuchet MS"/>
              </a:rPr>
              <a:t>machine </a:t>
            </a:r>
            <a:r>
              <a:rPr dirty="0" sz="1800" spc="95">
                <a:solidFill>
                  <a:srgbClr val="333332"/>
                </a:solidFill>
                <a:latin typeface="Trebuchet MS"/>
                <a:cs typeface="Trebuchet MS"/>
              </a:rPr>
              <a:t>learning</a:t>
            </a:r>
            <a:r>
              <a:rPr dirty="0" sz="18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333332"/>
                </a:solidFill>
                <a:latin typeface="Trebuchet MS"/>
                <a:cs typeface="Trebuchet MS"/>
              </a:rPr>
              <a:t>hanya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333332"/>
                </a:solidFill>
                <a:latin typeface="Trebuchet MS"/>
                <a:cs typeface="Trebuchet MS"/>
              </a:rPr>
              <a:t>dapat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333332"/>
                </a:solidFill>
                <a:latin typeface="Trebuchet MS"/>
                <a:cs typeface="Trebuchet MS"/>
              </a:rPr>
              <a:t>dilatih</a:t>
            </a:r>
            <a:r>
              <a:rPr dirty="0" sz="18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333332"/>
                </a:solidFill>
                <a:latin typeface="Trebuchet MS"/>
                <a:cs typeface="Trebuchet MS"/>
              </a:rPr>
              <a:t>dengan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333332"/>
                </a:solidFill>
                <a:latin typeface="Trebuchet MS"/>
                <a:cs typeface="Trebuchet MS"/>
              </a:rPr>
              <a:t>data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333332"/>
                </a:solidFill>
                <a:latin typeface="Trebuchet MS"/>
                <a:cs typeface="Trebuchet MS"/>
              </a:rPr>
              <a:t>numerik.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3071" y="2604527"/>
            <a:ext cx="8305799" cy="340042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706269" y="6417597"/>
            <a:ext cx="41503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5" b="1">
                <a:latin typeface="Verdana"/>
                <a:cs typeface="Verdana"/>
              </a:rPr>
              <a:t>Penyeimbangan</a:t>
            </a:r>
            <a:r>
              <a:rPr dirty="0" sz="2000" spc="-95" b="1">
                <a:latin typeface="Verdana"/>
                <a:cs typeface="Verdana"/>
              </a:rPr>
              <a:t> </a:t>
            </a:r>
            <a:r>
              <a:rPr dirty="0" sz="2000" spc="-125" b="1">
                <a:latin typeface="Verdana"/>
                <a:cs typeface="Verdana"/>
              </a:rPr>
              <a:t>Kelas</a:t>
            </a:r>
            <a:r>
              <a:rPr dirty="0" sz="2000" spc="-90" b="1">
                <a:latin typeface="Verdana"/>
                <a:cs typeface="Verdana"/>
              </a:rPr>
              <a:t> </a:t>
            </a:r>
            <a:r>
              <a:rPr dirty="0" sz="2000" spc="-135" b="1">
                <a:latin typeface="Verdana"/>
                <a:cs typeface="Verdana"/>
              </a:rPr>
              <a:t>(SMOTE)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16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237023" y="7310238"/>
            <a:ext cx="687641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Teknik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210">
                <a:solidFill>
                  <a:srgbClr val="333332"/>
                </a:solidFill>
                <a:latin typeface="Trebuchet MS"/>
                <a:cs typeface="Trebuchet MS"/>
              </a:rPr>
              <a:t>SMOTE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33332"/>
                </a:solidFill>
                <a:latin typeface="Trebuchet MS"/>
                <a:cs typeface="Trebuchet MS"/>
              </a:rPr>
              <a:t>diterapkan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333332"/>
                </a:solidFill>
                <a:latin typeface="Trebuchet MS"/>
                <a:cs typeface="Trebuchet MS"/>
              </a:rPr>
              <a:t>untuk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333332"/>
                </a:solidFill>
                <a:latin typeface="Trebuchet MS"/>
                <a:cs typeface="Trebuchet MS"/>
              </a:rPr>
              <a:t>meningkatkan</a:t>
            </a:r>
            <a:r>
              <a:rPr dirty="0" sz="18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333332"/>
                </a:solidFill>
                <a:latin typeface="Trebuchet MS"/>
                <a:cs typeface="Trebuchet MS"/>
              </a:rPr>
              <a:t>jumlah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data </a:t>
            </a:r>
            <a:r>
              <a:rPr dirty="0" sz="1800" spc="155">
                <a:solidFill>
                  <a:srgbClr val="333332"/>
                </a:solidFill>
                <a:latin typeface="Trebuchet MS"/>
                <a:cs typeface="Trebuchet MS"/>
              </a:rPr>
              <a:t>pada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33332"/>
                </a:solidFill>
                <a:latin typeface="Trebuchet MS"/>
                <a:cs typeface="Trebuchet MS"/>
              </a:rPr>
              <a:t>kategori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33332"/>
                </a:solidFill>
                <a:latin typeface="Trebuchet MS"/>
                <a:cs typeface="Trebuchet MS"/>
              </a:rPr>
              <a:t>minoritas,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333332"/>
                </a:solidFill>
                <a:latin typeface="Trebuchet MS"/>
                <a:cs typeface="Trebuchet MS"/>
              </a:rPr>
              <a:t>sehingga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333332"/>
                </a:solidFill>
                <a:latin typeface="Trebuchet MS"/>
                <a:cs typeface="Trebuchet MS"/>
              </a:rPr>
              <a:t>distribusi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333332"/>
                </a:solidFill>
                <a:latin typeface="Trebuchet MS"/>
                <a:cs typeface="Trebuchet MS"/>
              </a:rPr>
              <a:t>data</a:t>
            </a:r>
            <a:r>
              <a:rPr dirty="0" sz="18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33332"/>
                </a:solidFill>
                <a:latin typeface="Trebuchet MS"/>
                <a:cs typeface="Trebuchet MS"/>
              </a:rPr>
              <a:t>menjadi </a:t>
            </a:r>
            <a:r>
              <a:rPr dirty="0" sz="1800" spc="160">
                <a:solidFill>
                  <a:srgbClr val="333332"/>
                </a:solidFill>
                <a:latin typeface="Trebuchet MS"/>
                <a:cs typeface="Trebuchet MS"/>
              </a:rPr>
              <a:t>seimbang</a:t>
            </a:r>
            <a:r>
              <a:rPr dirty="0" sz="1800" spc="-7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333332"/>
                </a:solidFill>
                <a:latin typeface="Trebuchet MS"/>
                <a:cs typeface="Trebuchet MS"/>
              </a:rPr>
              <a:t>dan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333332"/>
                </a:solidFill>
                <a:latin typeface="Trebuchet MS"/>
                <a:cs typeface="Trebuchet MS"/>
              </a:rPr>
              <a:t>tidak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333332"/>
                </a:solidFill>
                <a:latin typeface="Trebuchet MS"/>
                <a:cs typeface="Trebuchet MS"/>
              </a:rPr>
              <a:t>bias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333332"/>
                </a:solidFill>
                <a:latin typeface="Trebuchet MS"/>
                <a:cs typeface="Trebuchet MS"/>
              </a:rPr>
              <a:t>dalam</a:t>
            </a:r>
            <a:r>
              <a:rPr dirty="0" sz="18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333332"/>
                </a:solidFill>
                <a:latin typeface="Trebuchet MS"/>
                <a:cs typeface="Trebuchet MS"/>
              </a:rPr>
              <a:t>model.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8529" y="1810995"/>
            <a:ext cx="1721473" cy="17992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146" y="518643"/>
            <a:ext cx="2861310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-85"/>
              <a:t>Modelling</a:t>
            </a:r>
            <a:endParaRPr sz="4250"/>
          </a:p>
        </p:txBody>
      </p:sp>
      <p:sp>
        <p:nvSpPr>
          <p:cNvPr id="4" name="object 4" descr=""/>
          <p:cNvSpPr txBox="1"/>
          <p:nvPr/>
        </p:nvSpPr>
        <p:spPr>
          <a:xfrm>
            <a:off x="10322773" y="1723901"/>
            <a:ext cx="5016500" cy="833119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500" spc="350" b="1">
                <a:solidFill>
                  <a:srgbClr val="333332"/>
                </a:solidFill>
                <a:latin typeface="Trebuchet MS"/>
                <a:cs typeface="Trebuchet MS"/>
              </a:rPr>
              <a:t>DATA</a:t>
            </a:r>
            <a:r>
              <a:rPr dirty="0" sz="2500" spc="135" b="1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2500" spc="235" b="1">
                <a:solidFill>
                  <a:srgbClr val="333332"/>
                </a:solidFill>
                <a:latin typeface="Trebuchet MS"/>
                <a:cs typeface="Trebuchet MS"/>
              </a:rPr>
              <a:t>TEST</a:t>
            </a:r>
            <a:endParaRPr sz="2500">
              <a:latin typeface="Trebuchet MS"/>
              <a:cs typeface="Trebuchet MS"/>
            </a:endParaRPr>
          </a:p>
          <a:p>
            <a:pPr marL="68580">
              <a:lnSpc>
                <a:spcPct val="100000"/>
              </a:lnSpc>
              <a:spcBef>
                <a:spcPts val="425"/>
              </a:spcBef>
            </a:pPr>
            <a:r>
              <a:rPr dirty="0" sz="2000" spc="-90" b="1">
                <a:latin typeface="Verdana"/>
                <a:cs typeface="Verdana"/>
              </a:rPr>
              <a:t>Jumlah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data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test</a:t>
            </a:r>
            <a:r>
              <a:rPr dirty="0" sz="2000" spc="-110" b="1">
                <a:latin typeface="Verdana"/>
                <a:cs typeface="Verdana"/>
              </a:rPr>
              <a:t> sebanyak </a:t>
            </a:r>
            <a:r>
              <a:rPr dirty="0" sz="2000" spc="-440" b="1">
                <a:latin typeface="Verdana"/>
                <a:cs typeface="Verdana"/>
              </a:rPr>
              <a:t>11.616</a:t>
            </a:r>
            <a:r>
              <a:rPr dirty="0" sz="2000" spc="-110" b="1">
                <a:latin typeface="Verdana"/>
                <a:cs typeface="Verdana"/>
              </a:rPr>
              <a:t> </a:t>
            </a:r>
            <a:r>
              <a:rPr dirty="0" sz="2000" spc="-20" b="1"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53079" y="2601784"/>
            <a:ext cx="5369560" cy="85471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162935">
              <a:lnSpc>
                <a:spcPct val="100000"/>
              </a:lnSpc>
              <a:spcBef>
                <a:spcPts val="725"/>
              </a:spcBef>
            </a:pPr>
            <a:r>
              <a:rPr dirty="0" sz="2500" spc="350" b="1">
                <a:solidFill>
                  <a:srgbClr val="333332"/>
                </a:solidFill>
                <a:latin typeface="Trebuchet MS"/>
                <a:cs typeface="Trebuchet MS"/>
              </a:rPr>
              <a:t>DATA</a:t>
            </a:r>
            <a:r>
              <a:rPr dirty="0" sz="2500" spc="135" b="1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2500" spc="305" b="1">
                <a:solidFill>
                  <a:srgbClr val="333332"/>
                </a:solidFill>
                <a:latin typeface="Trebuchet MS"/>
                <a:cs typeface="Trebuchet MS"/>
              </a:rPr>
              <a:t>TRAIN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90" b="1">
                <a:latin typeface="Verdana"/>
                <a:cs typeface="Verdana"/>
              </a:rPr>
              <a:t>Jumlah</a:t>
            </a:r>
            <a:r>
              <a:rPr dirty="0" sz="2000" spc="-105" b="1">
                <a:latin typeface="Verdana"/>
                <a:cs typeface="Verdana"/>
              </a:rPr>
              <a:t> data </a:t>
            </a:r>
            <a:r>
              <a:rPr dirty="0" sz="2000" spc="-120" b="1">
                <a:latin typeface="Verdana"/>
                <a:cs typeface="Verdana"/>
              </a:rPr>
              <a:t>train</a:t>
            </a:r>
            <a:r>
              <a:rPr dirty="0" sz="2000" spc="-105" b="1">
                <a:latin typeface="Verdana"/>
                <a:cs typeface="Verdana"/>
              </a:rPr>
              <a:t> </a:t>
            </a:r>
            <a:r>
              <a:rPr dirty="0" sz="2000" spc="-110" b="1">
                <a:latin typeface="Verdana"/>
                <a:cs typeface="Verdana"/>
              </a:rPr>
              <a:t>sebanyak</a:t>
            </a:r>
            <a:r>
              <a:rPr dirty="0" sz="2000" spc="-105" b="1">
                <a:latin typeface="Verdana"/>
                <a:cs typeface="Verdana"/>
              </a:rPr>
              <a:t> </a:t>
            </a:r>
            <a:r>
              <a:rPr dirty="0" sz="2000" spc="-140" b="1">
                <a:latin typeface="Verdana"/>
                <a:cs typeface="Verdana"/>
              </a:rPr>
              <a:t>46.460</a:t>
            </a:r>
            <a:r>
              <a:rPr dirty="0" sz="2000" spc="-105" b="1">
                <a:latin typeface="Verdana"/>
                <a:cs typeface="Verdana"/>
              </a:rPr>
              <a:t> </a:t>
            </a:r>
            <a:r>
              <a:rPr dirty="0" sz="2000" spc="-20" b="1"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535064" y="4001292"/>
            <a:ext cx="15221585" cy="6054725"/>
            <a:chOff x="1535064" y="4001292"/>
            <a:chExt cx="15221585" cy="60547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53" y="8179268"/>
              <a:ext cx="7597592" cy="18764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064" y="8179268"/>
              <a:ext cx="3800449" cy="187642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641175" y="4001299"/>
              <a:ext cx="3237865" cy="5333365"/>
            </a:xfrm>
            <a:custGeom>
              <a:avLst/>
              <a:gdLst/>
              <a:ahLst/>
              <a:cxnLst/>
              <a:rect l="l" t="t" r="r" b="b"/>
              <a:pathLst>
                <a:path w="3237865" h="5333365">
                  <a:moveTo>
                    <a:pt x="3237788" y="1618246"/>
                  </a:moveTo>
                  <a:lnTo>
                    <a:pt x="3237077" y="1570291"/>
                  </a:lnTo>
                  <a:lnTo>
                    <a:pt x="3234944" y="1522044"/>
                  </a:lnTo>
                  <a:lnTo>
                    <a:pt x="3231413" y="1474177"/>
                  </a:lnTo>
                  <a:lnTo>
                    <a:pt x="3226511" y="1426705"/>
                  </a:lnTo>
                  <a:lnTo>
                    <a:pt x="3220237" y="1379651"/>
                  </a:lnTo>
                  <a:lnTo>
                    <a:pt x="3212642" y="1333030"/>
                  </a:lnTo>
                  <a:lnTo>
                    <a:pt x="3203714" y="1286878"/>
                  </a:lnTo>
                  <a:lnTo>
                    <a:pt x="3193504" y="1241183"/>
                  </a:lnTo>
                  <a:lnTo>
                    <a:pt x="3182010" y="1195997"/>
                  </a:lnTo>
                  <a:lnTo>
                    <a:pt x="3169247" y="1151318"/>
                  </a:lnTo>
                  <a:lnTo>
                    <a:pt x="3155264" y="1107186"/>
                  </a:lnTo>
                  <a:lnTo>
                    <a:pt x="3140049" y="1063599"/>
                  </a:lnTo>
                  <a:lnTo>
                    <a:pt x="3123654" y="1020597"/>
                  </a:lnTo>
                  <a:lnTo>
                    <a:pt x="3106064" y="978192"/>
                  </a:lnTo>
                  <a:lnTo>
                    <a:pt x="3087332" y="936396"/>
                  </a:lnTo>
                  <a:lnTo>
                    <a:pt x="3067456" y="895235"/>
                  </a:lnTo>
                  <a:lnTo>
                    <a:pt x="3046463" y="854735"/>
                  </a:lnTo>
                  <a:lnTo>
                    <a:pt x="3024365" y="814920"/>
                  </a:lnTo>
                  <a:lnTo>
                    <a:pt x="3001200" y="775792"/>
                  </a:lnTo>
                  <a:lnTo>
                    <a:pt x="2976981" y="737374"/>
                  </a:lnTo>
                  <a:lnTo>
                    <a:pt x="2951721" y="699706"/>
                  </a:lnTo>
                  <a:lnTo>
                    <a:pt x="2925432" y="662787"/>
                  </a:lnTo>
                  <a:lnTo>
                    <a:pt x="2898165" y="626643"/>
                  </a:lnTo>
                  <a:lnTo>
                    <a:pt x="2869908" y="591299"/>
                  </a:lnTo>
                  <a:lnTo>
                    <a:pt x="2840698" y="556768"/>
                  </a:lnTo>
                  <a:lnTo>
                    <a:pt x="2810560" y="523074"/>
                  </a:lnTo>
                  <a:lnTo>
                    <a:pt x="2779496" y="490245"/>
                  </a:lnTo>
                  <a:lnTo>
                    <a:pt x="2747530" y="458279"/>
                  </a:lnTo>
                  <a:lnTo>
                    <a:pt x="2714701" y="427228"/>
                  </a:lnTo>
                  <a:lnTo>
                    <a:pt x="2681008" y="397078"/>
                  </a:lnTo>
                  <a:lnTo>
                    <a:pt x="2646476" y="367868"/>
                  </a:lnTo>
                  <a:lnTo>
                    <a:pt x="2611132" y="339623"/>
                  </a:lnTo>
                  <a:lnTo>
                    <a:pt x="2574988" y="312343"/>
                  </a:lnTo>
                  <a:lnTo>
                    <a:pt x="2538069" y="286067"/>
                  </a:lnTo>
                  <a:lnTo>
                    <a:pt x="2500401" y="260807"/>
                  </a:lnTo>
                  <a:lnTo>
                    <a:pt x="2461984" y="236588"/>
                  </a:lnTo>
                  <a:lnTo>
                    <a:pt x="2422855" y="213410"/>
                  </a:lnTo>
                  <a:lnTo>
                    <a:pt x="2383028" y="191325"/>
                  </a:lnTo>
                  <a:lnTo>
                    <a:pt x="2342527" y="170332"/>
                  </a:lnTo>
                  <a:lnTo>
                    <a:pt x="2301367" y="150456"/>
                  </a:lnTo>
                  <a:lnTo>
                    <a:pt x="2259584" y="131724"/>
                  </a:lnTo>
                  <a:lnTo>
                    <a:pt x="2217166" y="114134"/>
                  </a:lnTo>
                  <a:lnTo>
                    <a:pt x="2174163" y="97739"/>
                  </a:lnTo>
                  <a:lnTo>
                    <a:pt x="2130577" y="82524"/>
                  </a:lnTo>
                  <a:lnTo>
                    <a:pt x="2086444" y="68541"/>
                  </a:lnTo>
                  <a:lnTo>
                    <a:pt x="2041766" y="55791"/>
                  </a:lnTo>
                  <a:lnTo>
                    <a:pt x="1996579" y="44297"/>
                  </a:lnTo>
                  <a:lnTo>
                    <a:pt x="1950897" y="34074"/>
                  </a:lnTo>
                  <a:lnTo>
                    <a:pt x="1904733" y="25158"/>
                  </a:lnTo>
                  <a:lnTo>
                    <a:pt x="1858111" y="17551"/>
                  </a:lnTo>
                  <a:lnTo>
                    <a:pt x="1811058" y="11290"/>
                  </a:lnTo>
                  <a:lnTo>
                    <a:pt x="1763585" y="6375"/>
                  </a:lnTo>
                  <a:lnTo>
                    <a:pt x="1715719" y="2844"/>
                  </a:lnTo>
                  <a:lnTo>
                    <a:pt x="1667471" y="711"/>
                  </a:lnTo>
                  <a:lnTo>
                    <a:pt x="1618869" y="0"/>
                  </a:lnTo>
                  <a:lnTo>
                    <a:pt x="1570278" y="711"/>
                  </a:lnTo>
                  <a:lnTo>
                    <a:pt x="1522044" y="2844"/>
                  </a:lnTo>
                  <a:lnTo>
                    <a:pt x="1474177" y="6375"/>
                  </a:lnTo>
                  <a:lnTo>
                    <a:pt x="1426705" y="11290"/>
                  </a:lnTo>
                  <a:lnTo>
                    <a:pt x="1379651" y="17551"/>
                  </a:lnTo>
                  <a:lnTo>
                    <a:pt x="1333042" y="25158"/>
                  </a:lnTo>
                  <a:lnTo>
                    <a:pt x="1286878" y="34074"/>
                  </a:lnTo>
                  <a:lnTo>
                    <a:pt x="1241196" y="44297"/>
                  </a:lnTo>
                  <a:lnTo>
                    <a:pt x="1196009" y="55791"/>
                  </a:lnTo>
                  <a:lnTo>
                    <a:pt x="1151331" y="68541"/>
                  </a:lnTo>
                  <a:lnTo>
                    <a:pt x="1107198" y="82524"/>
                  </a:lnTo>
                  <a:lnTo>
                    <a:pt x="1063612" y="97739"/>
                  </a:lnTo>
                  <a:lnTo>
                    <a:pt x="1020610" y="114134"/>
                  </a:lnTo>
                  <a:lnTo>
                    <a:pt x="978204" y="131724"/>
                  </a:lnTo>
                  <a:lnTo>
                    <a:pt x="936409" y="150456"/>
                  </a:lnTo>
                  <a:lnTo>
                    <a:pt x="895248" y="170332"/>
                  </a:lnTo>
                  <a:lnTo>
                    <a:pt x="854748" y="191325"/>
                  </a:lnTo>
                  <a:lnTo>
                    <a:pt x="814920" y="213410"/>
                  </a:lnTo>
                  <a:lnTo>
                    <a:pt x="775804" y="236588"/>
                  </a:lnTo>
                  <a:lnTo>
                    <a:pt x="737387" y="260807"/>
                  </a:lnTo>
                  <a:lnTo>
                    <a:pt x="699719" y="286067"/>
                  </a:lnTo>
                  <a:lnTo>
                    <a:pt x="662800" y="312343"/>
                  </a:lnTo>
                  <a:lnTo>
                    <a:pt x="626656" y="339623"/>
                  </a:lnTo>
                  <a:lnTo>
                    <a:pt x="591312" y="367868"/>
                  </a:lnTo>
                  <a:lnTo>
                    <a:pt x="556780" y="397078"/>
                  </a:lnTo>
                  <a:lnTo>
                    <a:pt x="523087" y="427228"/>
                  </a:lnTo>
                  <a:lnTo>
                    <a:pt x="490258" y="458279"/>
                  </a:lnTo>
                  <a:lnTo>
                    <a:pt x="458292" y="490245"/>
                  </a:lnTo>
                  <a:lnTo>
                    <a:pt x="427228" y="523074"/>
                  </a:lnTo>
                  <a:lnTo>
                    <a:pt x="397090" y="556768"/>
                  </a:lnTo>
                  <a:lnTo>
                    <a:pt x="367880" y="591299"/>
                  </a:lnTo>
                  <a:lnTo>
                    <a:pt x="339623" y="626643"/>
                  </a:lnTo>
                  <a:lnTo>
                    <a:pt x="312356" y="662787"/>
                  </a:lnTo>
                  <a:lnTo>
                    <a:pt x="286067" y="699706"/>
                  </a:lnTo>
                  <a:lnTo>
                    <a:pt x="260807" y="737374"/>
                  </a:lnTo>
                  <a:lnTo>
                    <a:pt x="236588" y="775792"/>
                  </a:lnTo>
                  <a:lnTo>
                    <a:pt x="213423" y="814920"/>
                  </a:lnTo>
                  <a:lnTo>
                    <a:pt x="191325" y="854735"/>
                  </a:lnTo>
                  <a:lnTo>
                    <a:pt x="170332" y="895235"/>
                  </a:lnTo>
                  <a:lnTo>
                    <a:pt x="150456" y="936396"/>
                  </a:lnTo>
                  <a:lnTo>
                    <a:pt x="131724" y="978192"/>
                  </a:lnTo>
                  <a:lnTo>
                    <a:pt x="114134" y="1020597"/>
                  </a:lnTo>
                  <a:lnTo>
                    <a:pt x="97739" y="1063599"/>
                  </a:lnTo>
                  <a:lnTo>
                    <a:pt x="82524" y="1107186"/>
                  </a:lnTo>
                  <a:lnTo>
                    <a:pt x="68541" y="1151318"/>
                  </a:lnTo>
                  <a:lnTo>
                    <a:pt x="55791" y="1195997"/>
                  </a:lnTo>
                  <a:lnTo>
                    <a:pt x="44284" y="1241183"/>
                  </a:lnTo>
                  <a:lnTo>
                    <a:pt x="34074" y="1286878"/>
                  </a:lnTo>
                  <a:lnTo>
                    <a:pt x="25158" y="1333030"/>
                  </a:lnTo>
                  <a:lnTo>
                    <a:pt x="17551" y="1379651"/>
                  </a:lnTo>
                  <a:lnTo>
                    <a:pt x="11277" y="1426705"/>
                  </a:lnTo>
                  <a:lnTo>
                    <a:pt x="6375" y="1474177"/>
                  </a:lnTo>
                  <a:lnTo>
                    <a:pt x="2844" y="1522044"/>
                  </a:lnTo>
                  <a:lnTo>
                    <a:pt x="711" y="1570291"/>
                  </a:lnTo>
                  <a:lnTo>
                    <a:pt x="0" y="1618246"/>
                  </a:lnTo>
                  <a:lnTo>
                    <a:pt x="0" y="1619516"/>
                  </a:lnTo>
                  <a:lnTo>
                    <a:pt x="63" y="1623923"/>
                  </a:lnTo>
                  <a:lnTo>
                    <a:pt x="0" y="1624317"/>
                  </a:lnTo>
                  <a:lnTo>
                    <a:pt x="0" y="5189982"/>
                  </a:lnTo>
                  <a:lnTo>
                    <a:pt x="7277" y="5235079"/>
                  </a:lnTo>
                  <a:lnTo>
                    <a:pt x="27559" y="5274310"/>
                  </a:lnTo>
                  <a:lnTo>
                    <a:pt x="58496" y="5305234"/>
                  </a:lnTo>
                  <a:lnTo>
                    <a:pt x="97713" y="5325529"/>
                  </a:lnTo>
                  <a:lnTo>
                    <a:pt x="142849" y="5332806"/>
                  </a:lnTo>
                  <a:lnTo>
                    <a:pt x="3094901" y="5332806"/>
                  </a:lnTo>
                  <a:lnTo>
                    <a:pt x="3140062" y="5325529"/>
                  </a:lnTo>
                  <a:lnTo>
                    <a:pt x="3179292" y="5305234"/>
                  </a:lnTo>
                  <a:lnTo>
                    <a:pt x="3210229" y="5274310"/>
                  </a:lnTo>
                  <a:lnTo>
                    <a:pt x="3230511" y="5235079"/>
                  </a:lnTo>
                  <a:lnTo>
                    <a:pt x="3237788" y="5189982"/>
                  </a:lnTo>
                  <a:lnTo>
                    <a:pt x="3237788" y="1624317"/>
                  </a:lnTo>
                  <a:lnTo>
                    <a:pt x="3237712" y="1623923"/>
                  </a:lnTo>
                  <a:lnTo>
                    <a:pt x="3237788" y="1619516"/>
                  </a:lnTo>
                  <a:lnTo>
                    <a:pt x="3237788" y="1618246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992856" y="4360082"/>
              <a:ext cx="2534920" cy="2514600"/>
            </a:xfrm>
            <a:custGeom>
              <a:avLst/>
              <a:gdLst/>
              <a:ahLst/>
              <a:cxnLst/>
              <a:rect l="l" t="t" r="r" b="b"/>
              <a:pathLst>
                <a:path w="2534920" h="2514600">
                  <a:moveTo>
                    <a:pt x="1505291" y="2514600"/>
                  </a:moveTo>
                  <a:lnTo>
                    <a:pt x="1029129" y="2514600"/>
                  </a:lnTo>
                  <a:lnTo>
                    <a:pt x="849164" y="2463800"/>
                  </a:lnTo>
                  <a:lnTo>
                    <a:pt x="805904" y="2451100"/>
                  </a:lnTo>
                  <a:lnTo>
                    <a:pt x="763402" y="2425700"/>
                  </a:lnTo>
                  <a:lnTo>
                    <a:pt x="721691" y="2413000"/>
                  </a:lnTo>
                  <a:lnTo>
                    <a:pt x="680804" y="2387600"/>
                  </a:lnTo>
                  <a:lnTo>
                    <a:pt x="640773" y="2362200"/>
                  </a:lnTo>
                  <a:lnTo>
                    <a:pt x="601632" y="2349500"/>
                  </a:lnTo>
                  <a:lnTo>
                    <a:pt x="563413" y="2324100"/>
                  </a:lnTo>
                  <a:lnTo>
                    <a:pt x="526148" y="2298700"/>
                  </a:lnTo>
                  <a:lnTo>
                    <a:pt x="489872" y="2273300"/>
                  </a:lnTo>
                  <a:lnTo>
                    <a:pt x="454617" y="2235200"/>
                  </a:lnTo>
                  <a:lnTo>
                    <a:pt x="420414" y="2209800"/>
                  </a:lnTo>
                  <a:lnTo>
                    <a:pt x="387298" y="2184400"/>
                  </a:lnTo>
                  <a:lnTo>
                    <a:pt x="355302" y="2146300"/>
                  </a:lnTo>
                  <a:lnTo>
                    <a:pt x="324457" y="2108200"/>
                  </a:lnTo>
                  <a:lnTo>
                    <a:pt x="294797" y="2082800"/>
                  </a:lnTo>
                  <a:lnTo>
                    <a:pt x="266354" y="2044700"/>
                  </a:lnTo>
                  <a:lnTo>
                    <a:pt x="239162" y="2006600"/>
                  </a:lnTo>
                  <a:lnTo>
                    <a:pt x="213253" y="1968500"/>
                  </a:lnTo>
                  <a:lnTo>
                    <a:pt x="188660" y="1930400"/>
                  </a:lnTo>
                  <a:lnTo>
                    <a:pt x="165416" y="1892300"/>
                  </a:lnTo>
                  <a:lnTo>
                    <a:pt x="143553" y="1854200"/>
                  </a:lnTo>
                  <a:lnTo>
                    <a:pt x="123105" y="1816100"/>
                  </a:lnTo>
                  <a:lnTo>
                    <a:pt x="104104" y="1765300"/>
                  </a:lnTo>
                  <a:lnTo>
                    <a:pt x="86583" y="1727200"/>
                  </a:lnTo>
                  <a:lnTo>
                    <a:pt x="70575" y="1689100"/>
                  </a:lnTo>
                  <a:lnTo>
                    <a:pt x="56113" y="1638300"/>
                  </a:lnTo>
                  <a:lnTo>
                    <a:pt x="43229" y="1600200"/>
                  </a:lnTo>
                  <a:lnTo>
                    <a:pt x="31957" y="1549400"/>
                  </a:lnTo>
                  <a:lnTo>
                    <a:pt x="22329" y="1498600"/>
                  </a:lnTo>
                  <a:lnTo>
                    <a:pt x="14378" y="1460500"/>
                  </a:lnTo>
                  <a:lnTo>
                    <a:pt x="8136" y="1409700"/>
                  </a:lnTo>
                  <a:lnTo>
                    <a:pt x="3638" y="1358900"/>
                  </a:lnTo>
                  <a:lnTo>
                    <a:pt x="914" y="1320800"/>
                  </a:lnTo>
                  <a:lnTo>
                    <a:pt x="0" y="1270000"/>
                  </a:lnTo>
                  <a:lnTo>
                    <a:pt x="914" y="1219200"/>
                  </a:lnTo>
                  <a:lnTo>
                    <a:pt x="3638" y="1168400"/>
                  </a:lnTo>
                  <a:lnTo>
                    <a:pt x="8136" y="1117600"/>
                  </a:lnTo>
                  <a:lnTo>
                    <a:pt x="14378" y="1079500"/>
                  </a:lnTo>
                  <a:lnTo>
                    <a:pt x="22329" y="1028700"/>
                  </a:lnTo>
                  <a:lnTo>
                    <a:pt x="31957" y="977900"/>
                  </a:lnTo>
                  <a:lnTo>
                    <a:pt x="43229" y="939800"/>
                  </a:lnTo>
                  <a:lnTo>
                    <a:pt x="56113" y="889000"/>
                  </a:lnTo>
                  <a:lnTo>
                    <a:pt x="70575" y="850900"/>
                  </a:lnTo>
                  <a:lnTo>
                    <a:pt x="86583" y="800100"/>
                  </a:lnTo>
                  <a:lnTo>
                    <a:pt x="104104" y="762000"/>
                  </a:lnTo>
                  <a:lnTo>
                    <a:pt x="123105" y="723900"/>
                  </a:lnTo>
                  <a:lnTo>
                    <a:pt x="143553" y="685800"/>
                  </a:lnTo>
                  <a:lnTo>
                    <a:pt x="165416" y="635000"/>
                  </a:lnTo>
                  <a:lnTo>
                    <a:pt x="188660" y="596900"/>
                  </a:lnTo>
                  <a:lnTo>
                    <a:pt x="213253" y="558800"/>
                  </a:lnTo>
                  <a:lnTo>
                    <a:pt x="239162" y="520700"/>
                  </a:lnTo>
                  <a:lnTo>
                    <a:pt x="266354" y="495300"/>
                  </a:lnTo>
                  <a:lnTo>
                    <a:pt x="294797" y="457200"/>
                  </a:lnTo>
                  <a:lnTo>
                    <a:pt x="324457" y="419100"/>
                  </a:lnTo>
                  <a:lnTo>
                    <a:pt x="355302" y="381000"/>
                  </a:lnTo>
                  <a:lnTo>
                    <a:pt x="387298" y="355600"/>
                  </a:lnTo>
                  <a:lnTo>
                    <a:pt x="420414" y="317500"/>
                  </a:lnTo>
                  <a:lnTo>
                    <a:pt x="454617" y="292100"/>
                  </a:lnTo>
                  <a:lnTo>
                    <a:pt x="489872" y="266700"/>
                  </a:lnTo>
                  <a:lnTo>
                    <a:pt x="526148" y="241300"/>
                  </a:lnTo>
                  <a:lnTo>
                    <a:pt x="563413" y="215900"/>
                  </a:lnTo>
                  <a:lnTo>
                    <a:pt x="601632" y="190500"/>
                  </a:lnTo>
                  <a:lnTo>
                    <a:pt x="640773" y="165100"/>
                  </a:lnTo>
                  <a:lnTo>
                    <a:pt x="680804" y="139700"/>
                  </a:lnTo>
                  <a:lnTo>
                    <a:pt x="721691" y="127000"/>
                  </a:lnTo>
                  <a:lnTo>
                    <a:pt x="763402" y="101600"/>
                  </a:lnTo>
                  <a:lnTo>
                    <a:pt x="805904" y="88900"/>
                  </a:lnTo>
                  <a:lnTo>
                    <a:pt x="849164" y="63500"/>
                  </a:lnTo>
                  <a:lnTo>
                    <a:pt x="983165" y="25400"/>
                  </a:lnTo>
                  <a:lnTo>
                    <a:pt x="1029129" y="25400"/>
                  </a:lnTo>
                  <a:lnTo>
                    <a:pt x="1075688" y="12700"/>
                  </a:lnTo>
                  <a:lnTo>
                    <a:pt x="1122807" y="12700"/>
                  </a:lnTo>
                  <a:lnTo>
                    <a:pt x="1170455" y="0"/>
                  </a:lnTo>
                  <a:lnTo>
                    <a:pt x="1267205" y="0"/>
                  </a:lnTo>
                  <a:lnTo>
                    <a:pt x="1267205" y="381000"/>
                  </a:lnTo>
                  <a:lnTo>
                    <a:pt x="1170552" y="381000"/>
                  </a:lnTo>
                  <a:lnTo>
                    <a:pt x="1123322" y="393700"/>
                  </a:lnTo>
                  <a:lnTo>
                    <a:pt x="1076913" y="393700"/>
                  </a:lnTo>
                  <a:lnTo>
                    <a:pt x="986831" y="419100"/>
                  </a:lnTo>
                  <a:lnTo>
                    <a:pt x="943292" y="444500"/>
                  </a:lnTo>
                  <a:lnTo>
                    <a:pt x="900846" y="457200"/>
                  </a:lnTo>
                  <a:lnTo>
                    <a:pt x="859559" y="482600"/>
                  </a:lnTo>
                  <a:lnTo>
                    <a:pt x="819499" y="495300"/>
                  </a:lnTo>
                  <a:lnTo>
                    <a:pt x="780735" y="520700"/>
                  </a:lnTo>
                  <a:lnTo>
                    <a:pt x="743332" y="546100"/>
                  </a:lnTo>
                  <a:lnTo>
                    <a:pt x="707360" y="584200"/>
                  </a:lnTo>
                  <a:lnTo>
                    <a:pt x="672886" y="609600"/>
                  </a:lnTo>
                  <a:lnTo>
                    <a:pt x="639977" y="635000"/>
                  </a:lnTo>
                  <a:lnTo>
                    <a:pt x="608700" y="673100"/>
                  </a:lnTo>
                  <a:lnTo>
                    <a:pt x="579125" y="711200"/>
                  </a:lnTo>
                  <a:lnTo>
                    <a:pt x="551318" y="736600"/>
                  </a:lnTo>
                  <a:lnTo>
                    <a:pt x="525347" y="774700"/>
                  </a:lnTo>
                  <a:lnTo>
                    <a:pt x="501279" y="812800"/>
                  </a:lnTo>
                  <a:lnTo>
                    <a:pt x="479183" y="863600"/>
                  </a:lnTo>
                  <a:lnTo>
                    <a:pt x="459125" y="901700"/>
                  </a:lnTo>
                  <a:lnTo>
                    <a:pt x="441174" y="939800"/>
                  </a:lnTo>
                  <a:lnTo>
                    <a:pt x="425397" y="990600"/>
                  </a:lnTo>
                  <a:lnTo>
                    <a:pt x="411861" y="1028700"/>
                  </a:lnTo>
                  <a:lnTo>
                    <a:pt x="400635" y="1079500"/>
                  </a:lnTo>
                  <a:lnTo>
                    <a:pt x="391786" y="1117600"/>
                  </a:lnTo>
                  <a:lnTo>
                    <a:pt x="385381" y="1168400"/>
                  </a:lnTo>
                  <a:lnTo>
                    <a:pt x="381489" y="1219200"/>
                  </a:lnTo>
                  <a:lnTo>
                    <a:pt x="380176" y="1270000"/>
                  </a:lnTo>
                  <a:lnTo>
                    <a:pt x="381489" y="1320800"/>
                  </a:lnTo>
                  <a:lnTo>
                    <a:pt x="385381" y="1358900"/>
                  </a:lnTo>
                  <a:lnTo>
                    <a:pt x="391786" y="1409700"/>
                  </a:lnTo>
                  <a:lnTo>
                    <a:pt x="400635" y="1460500"/>
                  </a:lnTo>
                  <a:lnTo>
                    <a:pt x="411861" y="1498600"/>
                  </a:lnTo>
                  <a:lnTo>
                    <a:pt x="425397" y="1549400"/>
                  </a:lnTo>
                  <a:lnTo>
                    <a:pt x="441174" y="1587500"/>
                  </a:lnTo>
                  <a:lnTo>
                    <a:pt x="459125" y="1638300"/>
                  </a:lnTo>
                  <a:lnTo>
                    <a:pt x="479183" y="1676400"/>
                  </a:lnTo>
                  <a:lnTo>
                    <a:pt x="501279" y="1714500"/>
                  </a:lnTo>
                  <a:lnTo>
                    <a:pt x="525347" y="1752600"/>
                  </a:lnTo>
                  <a:lnTo>
                    <a:pt x="551318" y="1790700"/>
                  </a:lnTo>
                  <a:lnTo>
                    <a:pt x="579125" y="1828800"/>
                  </a:lnTo>
                  <a:lnTo>
                    <a:pt x="608700" y="1866900"/>
                  </a:lnTo>
                  <a:lnTo>
                    <a:pt x="639977" y="1892300"/>
                  </a:lnTo>
                  <a:lnTo>
                    <a:pt x="672886" y="1930400"/>
                  </a:lnTo>
                  <a:lnTo>
                    <a:pt x="707360" y="1955800"/>
                  </a:lnTo>
                  <a:lnTo>
                    <a:pt x="743332" y="1981200"/>
                  </a:lnTo>
                  <a:lnTo>
                    <a:pt x="780735" y="2006600"/>
                  </a:lnTo>
                  <a:lnTo>
                    <a:pt x="819499" y="2032000"/>
                  </a:lnTo>
                  <a:lnTo>
                    <a:pt x="859559" y="2057400"/>
                  </a:lnTo>
                  <a:lnTo>
                    <a:pt x="900846" y="2070100"/>
                  </a:lnTo>
                  <a:lnTo>
                    <a:pt x="943292" y="2095500"/>
                  </a:lnTo>
                  <a:lnTo>
                    <a:pt x="986831" y="2108200"/>
                  </a:lnTo>
                  <a:lnTo>
                    <a:pt x="1123322" y="2146300"/>
                  </a:lnTo>
                  <a:lnTo>
                    <a:pt x="1218535" y="2146300"/>
                  </a:lnTo>
                  <a:lnTo>
                    <a:pt x="1267205" y="2159000"/>
                  </a:lnTo>
                  <a:lnTo>
                    <a:pt x="2168470" y="2159000"/>
                  </a:lnTo>
                  <a:lnTo>
                    <a:pt x="2147139" y="2184400"/>
                  </a:lnTo>
                  <a:lnTo>
                    <a:pt x="2114022" y="2209800"/>
                  </a:lnTo>
                  <a:lnTo>
                    <a:pt x="2079820" y="2235200"/>
                  </a:lnTo>
                  <a:lnTo>
                    <a:pt x="2044563" y="2273300"/>
                  </a:lnTo>
                  <a:lnTo>
                    <a:pt x="2008286" y="2298700"/>
                  </a:lnTo>
                  <a:lnTo>
                    <a:pt x="1971021" y="2324100"/>
                  </a:lnTo>
                  <a:lnTo>
                    <a:pt x="1932801" y="2349500"/>
                  </a:lnTo>
                  <a:lnTo>
                    <a:pt x="1893659" y="2362200"/>
                  </a:lnTo>
                  <a:lnTo>
                    <a:pt x="1853627" y="2387600"/>
                  </a:lnTo>
                  <a:lnTo>
                    <a:pt x="1812739" y="2413000"/>
                  </a:lnTo>
                  <a:lnTo>
                    <a:pt x="1771027" y="2425700"/>
                  </a:lnTo>
                  <a:lnTo>
                    <a:pt x="1728524" y="2451100"/>
                  </a:lnTo>
                  <a:lnTo>
                    <a:pt x="1685262" y="2463800"/>
                  </a:lnTo>
                  <a:lnTo>
                    <a:pt x="1505291" y="2514600"/>
                  </a:lnTo>
                  <a:close/>
                </a:path>
                <a:path w="2534920" h="2514600">
                  <a:moveTo>
                    <a:pt x="2168470" y="2159000"/>
                  </a:moveTo>
                  <a:lnTo>
                    <a:pt x="1267205" y="2159000"/>
                  </a:lnTo>
                  <a:lnTo>
                    <a:pt x="1315876" y="2146300"/>
                  </a:lnTo>
                  <a:lnTo>
                    <a:pt x="1411090" y="2146300"/>
                  </a:lnTo>
                  <a:lnTo>
                    <a:pt x="1547583" y="2108200"/>
                  </a:lnTo>
                  <a:lnTo>
                    <a:pt x="1591123" y="2095500"/>
                  </a:lnTo>
                  <a:lnTo>
                    <a:pt x="1633570" y="2070100"/>
                  </a:lnTo>
                  <a:lnTo>
                    <a:pt x="1674858" y="2057400"/>
                  </a:lnTo>
                  <a:lnTo>
                    <a:pt x="1714919" y="2032000"/>
                  </a:lnTo>
                  <a:lnTo>
                    <a:pt x="1753686" y="2006600"/>
                  </a:lnTo>
                  <a:lnTo>
                    <a:pt x="1791089" y="1981200"/>
                  </a:lnTo>
                  <a:lnTo>
                    <a:pt x="1827063" y="1955800"/>
                  </a:lnTo>
                  <a:lnTo>
                    <a:pt x="1861539" y="1930400"/>
                  </a:lnTo>
                  <a:lnTo>
                    <a:pt x="1894450" y="1892300"/>
                  </a:lnTo>
                  <a:lnTo>
                    <a:pt x="1925727" y="1866900"/>
                  </a:lnTo>
                  <a:lnTo>
                    <a:pt x="1955304" y="1828800"/>
                  </a:lnTo>
                  <a:lnTo>
                    <a:pt x="1983113" y="1790700"/>
                  </a:lnTo>
                  <a:lnTo>
                    <a:pt x="2009085" y="1752600"/>
                  </a:lnTo>
                  <a:lnTo>
                    <a:pt x="2033154" y="1714500"/>
                  </a:lnTo>
                  <a:lnTo>
                    <a:pt x="2055252" y="1676400"/>
                  </a:lnTo>
                  <a:lnTo>
                    <a:pt x="2075311" y="1638300"/>
                  </a:lnTo>
                  <a:lnTo>
                    <a:pt x="2093263" y="1587500"/>
                  </a:lnTo>
                  <a:lnTo>
                    <a:pt x="2109042" y="1549400"/>
                  </a:lnTo>
                  <a:lnTo>
                    <a:pt x="2122578" y="1498600"/>
                  </a:lnTo>
                  <a:lnTo>
                    <a:pt x="2133805" y="1460500"/>
                  </a:lnTo>
                  <a:lnTo>
                    <a:pt x="2142655" y="1409700"/>
                  </a:lnTo>
                  <a:lnTo>
                    <a:pt x="2149060" y="1358900"/>
                  </a:lnTo>
                  <a:lnTo>
                    <a:pt x="2152952" y="1320800"/>
                  </a:lnTo>
                  <a:lnTo>
                    <a:pt x="2154265" y="1270000"/>
                  </a:lnTo>
                  <a:lnTo>
                    <a:pt x="2152952" y="1219200"/>
                  </a:lnTo>
                  <a:lnTo>
                    <a:pt x="2149060" y="1168400"/>
                  </a:lnTo>
                  <a:lnTo>
                    <a:pt x="2142655" y="1117600"/>
                  </a:lnTo>
                  <a:lnTo>
                    <a:pt x="2133805" y="1079500"/>
                  </a:lnTo>
                  <a:lnTo>
                    <a:pt x="2122578" y="1028700"/>
                  </a:lnTo>
                  <a:lnTo>
                    <a:pt x="2109042" y="990600"/>
                  </a:lnTo>
                  <a:lnTo>
                    <a:pt x="2093263" y="939800"/>
                  </a:lnTo>
                  <a:lnTo>
                    <a:pt x="2075311" y="901700"/>
                  </a:lnTo>
                  <a:lnTo>
                    <a:pt x="2055252" y="863600"/>
                  </a:lnTo>
                  <a:lnTo>
                    <a:pt x="2033154" y="812800"/>
                  </a:lnTo>
                  <a:lnTo>
                    <a:pt x="2009085" y="774700"/>
                  </a:lnTo>
                  <a:lnTo>
                    <a:pt x="1983113" y="736600"/>
                  </a:lnTo>
                  <a:lnTo>
                    <a:pt x="1955304" y="711200"/>
                  </a:lnTo>
                  <a:lnTo>
                    <a:pt x="1925727" y="673100"/>
                  </a:lnTo>
                  <a:lnTo>
                    <a:pt x="1894450" y="635000"/>
                  </a:lnTo>
                  <a:lnTo>
                    <a:pt x="1861539" y="609600"/>
                  </a:lnTo>
                  <a:lnTo>
                    <a:pt x="1827063" y="584200"/>
                  </a:lnTo>
                  <a:lnTo>
                    <a:pt x="1791089" y="546100"/>
                  </a:lnTo>
                  <a:lnTo>
                    <a:pt x="1753686" y="520700"/>
                  </a:lnTo>
                  <a:lnTo>
                    <a:pt x="1714919" y="495300"/>
                  </a:lnTo>
                  <a:lnTo>
                    <a:pt x="1674858" y="482600"/>
                  </a:lnTo>
                  <a:lnTo>
                    <a:pt x="1633570" y="457200"/>
                  </a:lnTo>
                  <a:lnTo>
                    <a:pt x="1591123" y="444500"/>
                  </a:lnTo>
                  <a:lnTo>
                    <a:pt x="1547583" y="419100"/>
                  </a:lnTo>
                  <a:lnTo>
                    <a:pt x="1457499" y="393700"/>
                  </a:lnTo>
                  <a:lnTo>
                    <a:pt x="1411090" y="393700"/>
                  </a:lnTo>
                  <a:lnTo>
                    <a:pt x="1363860" y="381000"/>
                  </a:lnTo>
                  <a:lnTo>
                    <a:pt x="1267205" y="381000"/>
                  </a:lnTo>
                  <a:lnTo>
                    <a:pt x="1267205" y="0"/>
                  </a:lnTo>
                  <a:lnTo>
                    <a:pt x="1363960" y="0"/>
                  </a:lnTo>
                  <a:lnTo>
                    <a:pt x="1411609" y="12700"/>
                  </a:lnTo>
                  <a:lnTo>
                    <a:pt x="1458731" y="12700"/>
                  </a:lnTo>
                  <a:lnTo>
                    <a:pt x="1505291" y="25400"/>
                  </a:lnTo>
                  <a:lnTo>
                    <a:pt x="1551257" y="25400"/>
                  </a:lnTo>
                  <a:lnTo>
                    <a:pt x="1685262" y="63500"/>
                  </a:lnTo>
                  <a:lnTo>
                    <a:pt x="1728524" y="88900"/>
                  </a:lnTo>
                  <a:lnTo>
                    <a:pt x="1771027" y="101600"/>
                  </a:lnTo>
                  <a:lnTo>
                    <a:pt x="1812739" y="127000"/>
                  </a:lnTo>
                  <a:lnTo>
                    <a:pt x="1853627" y="139700"/>
                  </a:lnTo>
                  <a:lnTo>
                    <a:pt x="1893659" y="165100"/>
                  </a:lnTo>
                  <a:lnTo>
                    <a:pt x="1932801" y="190500"/>
                  </a:lnTo>
                  <a:lnTo>
                    <a:pt x="1971021" y="215900"/>
                  </a:lnTo>
                  <a:lnTo>
                    <a:pt x="2008286" y="241300"/>
                  </a:lnTo>
                  <a:lnTo>
                    <a:pt x="2044563" y="266700"/>
                  </a:lnTo>
                  <a:lnTo>
                    <a:pt x="2079820" y="292100"/>
                  </a:lnTo>
                  <a:lnTo>
                    <a:pt x="2114022" y="317500"/>
                  </a:lnTo>
                  <a:lnTo>
                    <a:pt x="2147139" y="355600"/>
                  </a:lnTo>
                  <a:lnTo>
                    <a:pt x="2179136" y="381000"/>
                  </a:lnTo>
                  <a:lnTo>
                    <a:pt x="2209981" y="419100"/>
                  </a:lnTo>
                  <a:lnTo>
                    <a:pt x="2239642" y="457200"/>
                  </a:lnTo>
                  <a:lnTo>
                    <a:pt x="2268085" y="495300"/>
                  </a:lnTo>
                  <a:lnTo>
                    <a:pt x="2295278" y="520700"/>
                  </a:lnTo>
                  <a:lnTo>
                    <a:pt x="2321187" y="558800"/>
                  </a:lnTo>
                  <a:lnTo>
                    <a:pt x="2345780" y="596900"/>
                  </a:lnTo>
                  <a:lnTo>
                    <a:pt x="2369025" y="635000"/>
                  </a:lnTo>
                  <a:lnTo>
                    <a:pt x="2390888" y="685800"/>
                  </a:lnTo>
                  <a:lnTo>
                    <a:pt x="2411336" y="723900"/>
                  </a:lnTo>
                  <a:lnTo>
                    <a:pt x="2430337" y="762000"/>
                  </a:lnTo>
                  <a:lnTo>
                    <a:pt x="2447858" y="800100"/>
                  </a:lnTo>
                  <a:lnTo>
                    <a:pt x="2463866" y="850900"/>
                  </a:lnTo>
                  <a:lnTo>
                    <a:pt x="2478328" y="889000"/>
                  </a:lnTo>
                  <a:lnTo>
                    <a:pt x="2491212" y="939800"/>
                  </a:lnTo>
                  <a:lnTo>
                    <a:pt x="2502484" y="977900"/>
                  </a:lnTo>
                  <a:lnTo>
                    <a:pt x="2512112" y="1028700"/>
                  </a:lnTo>
                  <a:lnTo>
                    <a:pt x="2520064" y="1079500"/>
                  </a:lnTo>
                  <a:lnTo>
                    <a:pt x="2526305" y="1117600"/>
                  </a:lnTo>
                  <a:lnTo>
                    <a:pt x="2530804" y="1168400"/>
                  </a:lnTo>
                  <a:lnTo>
                    <a:pt x="2533527" y="1219200"/>
                  </a:lnTo>
                  <a:lnTo>
                    <a:pt x="2534438" y="1257300"/>
                  </a:lnTo>
                  <a:lnTo>
                    <a:pt x="2533527" y="1320800"/>
                  </a:lnTo>
                  <a:lnTo>
                    <a:pt x="2530804" y="1358900"/>
                  </a:lnTo>
                  <a:lnTo>
                    <a:pt x="2526305" y="1409700"/>
                  </a:lnTo>
                  <a:lnTo>
                    <a:pt x="2520064" y="1460500"/>
                  </a:lnTo>
                  <a:lnTo>
                    <a:pt x="2512112" y="1498600"/>
                  </a:lnTo>
                  <a:lnTo>
                    <a:pt x="2502484" y="1549400"/>
                  </a:lnTo>
                  <a:lnTo>
                    <a:pt x="2491212" y="1600200"/>
                  </a:lnTo>
                  <a:lnTo>
                    <a:pt x="2478328" y="1638300"/>
                  </a:lnTo>
                  <a:lnTo>
                    <a:pt x="2463866" y="1689100"/>
                  </a:lnTo>
                  <a:lnTo>
                    <a:pt x="2447858" y="1727200"/>
                  </a:lnTo>
                  <a:lnTo>
                    <a:pt x="2430337" y="1765300"/>
                  </a:lnTo>
                  <a:lnTo>
                    <a:pt x="2411336" y="1816100"/>
                  </a:lnTo>
                  <a:lnTo>
                    <a:pt x="2390888" y="1854200"/>
                  </a:lnTo>
                  <a:lnTo>
                    <a:pt x="2369025" y="1892300"/>
                  </a:lnTo>
                  <a:lnTo>
                    <a:pt x="2345780" y="1930400"/>
                  </a:lnTo>
                  <a:lnTo>
                    <a:pt x="2321187" y="1968500"/>
                  </a:lnTo>
                  <a:lnTo>
                    <a:pt x="2295278" y="2006600"/>
                  </a:lnTo>
                  <a:lnTo>
                    <a:pt x="2268085" y="2044700"/>
                  </a:lnTo>
                  <a:lnTo>
                    <a:pt x="2239642" y="2082800"/>
                  </a:lnTo>
                  <a:lnTo>
                    <a:pt x="2209981" y="2108200"/>
                  </a:lnTo>
                  <a:lnTo>
                    <a:pt x="2179136" y="2146300"/>
                  </a:lnTo>
                  <a:lnTo>
                    <a:pt x="2168470" y="215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92856" y="4360138"/>
              <a:ext cx="2534920" cy="2514600"/>
            </a:xfrm>
            <a:custGeom>
              <a:avLst/>
              <a:gdLst/>
              <a:ahLst/>
              <a:cxnLst/>
              <a:rect l="l" t="t" r="r" b="b"/>
              <a:pathLst>
                <a:path w="2534920" h="2514600">
                  <a:moveTo>
                    <a:pt x="2167942" y="2159000"/>
                  </a:moveTo>
                  <a:lnTo>
                    <a:pt x="1287903" y="2159000"/>
                  </a:lnTo>
                  <a:lnTo>
                    <a:pt x="1336822" y="2146300"/>
                  </a:lnTo>
                  <a:lnTo>
                    <a:pt x="1385529" y="2146300"/>
                  </a:lnTo>
                  <a:lnTo>
                    <a:pt x="1433355" y="2133600"/>
                  </a:lnTo>
                  <a:lnTo>
                    <a:pt x="1480235" y="2133600"/>
                  </a:lnTo>
                  <a:lnTo>
                    <a:pt x="1526104" y="2120900"/>
                  </a:lnTo>
                  <a:lnTo>
                    <a:pt x="1570897" y="2095500"/>
                  </a:lnTo>
                  <a:lnTo>
                    <a:pt x="1614549" y="2082800"/>
                  </a:lnTo>
                  <a:lnTo>
                    <a:pt x="1656994" y="2057400"/>
                  </a:lnTo>
                  <a:lnTo>
                    <a:pt x="1698168" y="2044700"/>
                  </a:lnTo>
                  <a:lnTo>
                    <a:pt x="1738004" y="2019300"/>
                  </a:lnTo>
                  <a:lnTo>
                    <a:pt x="1776438" y="1993900"/>
                  </a:lnTo>
                  <a:lnTo>
                    <a:pt x="1813405" y="1968500"/>
                  </a:lnTo>
                  <a:lnTo>
                    <a:pt x="1848840" y="1930400"/>
                  </a:lnTo>
                  <a:lnTo>
                    <a:pt x="1882677" y="1905000"/>
                  </a:lnTo>
                  <a:lnTo>
                    <a:pt x="1914851" y="1866900"/>
                  </a:lnTo>
                  <a:lnTo>
                    <a:pt x="1945297" y="1841500"/>
                  </a:lnTo>
                  <a:lnTo>
                    <a:pt x="1973950" y="1803400"/>
                  </a:lnTo>
                  <a:lnTo>
                    <a:pt x="2000744" y="1765300"/>
                  </a:lnTo>
                  <a:lnTo>
                    <a:pt x="2025615" y="1727200"/>
                  </a:lnTo>
                  <a:lnTo>
                    <a:pt x="2048497" y="1689100"/>
                  </a:lnTo>
                  <a:lnTo>
                    <a:pt x="2069325" y="1651000"/>
                  </a:lnTo>
                  <a:lnTo>
                    <a:pt x="2088034" y="1600200"/>
                  </a:lnTo>
                  <a:lnTo>
                    <a:pt x="2104559" y="1562100"/>
                  </a:lnTo>
                  <a:lnTo>
                    <a:pt x="2118834" y="1511300"/>
                  </a:lnTo>
                  <a:lnTo>
                    <a:pt x="2130794" y="1473200"/>
                  </a:lnTo>
                  <a:lnTo>
                    <a:pt x="2140375" y="1422400"/>
                  </a:lnTo>
                  <a:lnTo>
                    <a:pt x="2147510" y="1371600"/>
                  </a:lnTo>
                  <a:lnTo>
                    <a:pt x="2152135" y="1333500"/>
                  </a:lnTo>
                  <a:lnTo>
                    <a:pt x="2154185" y="1282700"/>
                  </a:lnTo>
                  <a:lnTo>
                    <a:pt x="2153594" y="1231900"/>
                  </a:lnTo>
                  <a:lnTo>
                    <a:pt x="2150341" y="1181100"/>
                  </a:lnTo>
                  <a:lnTo>
                    <a:pt x="2144500" y="1130300"/>
                  </a:lnTo>
                  <a:lnTo>
                    <a:pt x="2136143" y="1092200"/>
                  </a:lnTo>
                  <a:lnTo>
                    <a:pt x="2125339" y="1041400"/>
                  </a:lnTo>
                  <a:lnTo>
                    <a:pt x="2112161" y="990600"/>
                  </a:lnTo>
                  <a:lnTo>
                    <a:pt x="2096678" y="952500"/>
                  </a:lnTo>
                  <a:lnTo>
                    <a:pt x="2078961" y="914400"/>
                  </a:lnTo>
                  <a:lnTo>
                    <a:pt x="2059081" y="863600"/>
                  </a:lnTo>
                  <a:lnTo>
                    <a:pt x="2037108" y="825500"/>
                  </a:lnTo>
                  <a:lnTo>
                    <a:pt x="2013114" y="787400"/>
                  </a:lnTo>
                  <a:lnTo>
                    <a:pt x="1987170" y="749300"/>
                  </a:lnTo>
                  <a:lnTo>
                    <a:pt x="1959345" y="711200"/>
                  </a:lnTo>
                  <a:lnTo>
                    <a:pt x="1929711" y="673100"/>
                  </a:lnTo>
                  <a:lnTo>
                    <a:pt x="1898338" y="647700"/>
                  </a:lnTo>
                  <a:lnTo>
                    <a:pt x="1865297" y="609600"/>
                  </a:lnTo>
                  <a:lnTo>
                    <a:pt x="1830659" y="584200"/>
                  </a:lnTo>
                  <a:lnTo>
                    <a:pt x="1794495" y="558800"/>
                  </a:lnTo>
                  <a:lnTo>
                    <a:pt x="1756874" y="520700"/>
                  </a:lnTo>
                  <a:lnTo>
                    <a:pt x="1717869" y="508000"/>
                  </a:lnTo>
                  <a:lnTo>
                    <a:pt x="1677550" y="482600"/>
                  </a:lnTo>
                  <a:lnTo>
                    <a:pt x="1635987" y="457200"/>
                  </a:lnTo>
                  <a:lnTo>
                    <a:pt x="1593251" y="444500"/>
                  </a:lnTo>
                  <a:lnTo>
                    <a:pt x="1549414" y="419100"/>
                  </a:lnTo>
                  <a:lnTo>
                    <a:pt x="1504545" y="406400"/>
                  </a:lnTo>
                  <a:lnTo>
                    <a:pt x="1458715" y="406400"/>
                  </a:lnTo>
                  <a:lnTo>
                    <a:pt x="1364457" y="381000"/>
                  </a:lnTo>
                  <a:lnTo>
                    <a:pt x="1267205" y="381000"/>
                  </a:lnTo>
                  <a:lnTo>
                    <a:pt x="1267205" y="0"/>
                  </a:lnTo>
                  <a:lnTo>
                    <a:pt x="1363553" y="0"/>
                  </a:lnTo>
                  <a:lnTo>
                    <a:pt x="1411023" y="12700"/>
                  </a:lnTo>
                  <a:lnTo>
                    <a:pt x="1457980" y="12700"/>
                  </a:lnTo>
                  <a:lnTo>
                    <a:pt x="1504391" y="25400"/>
                  </a:lnTo>
                  <a:lnTo>
                    <a:pt x="1550222" y="25400"/>
                  </a:lnTo>
                  <a:lnTo>
                    <a:pt x="1683905" y="63500"/>
                  </a:lnTo>
                  <a:lnTo>
                    <a:pt x="1727085" y="88900"/>
                  </a:lnTo>
                  <a:lnTo>
                    <a:pt x="1769519" y="101600"/>
                  </a:lnTo>
                  <a:lnTo>
                    <a:pt x="1811173" y="127000"/>
                  </a:lnTo>
                  <a:lnTo>
                    <a:pt x="1852015" y="139700"/>
                  </a:lnTo>
                  <a:lnTo>
                    <a:pt x="1892012" y="165100"/>
                  </a:lnTo>
                  <a:lnTo>
                    <a:pt x="1931129" y="190500"/>
                  </a:lnTo>
                  <a:lnTo>
                    <a:pt x="1969334" y="215900"/>
                  </a:lnTo>
                  <a:lnTo>
                    <a:pt x="2006593" y="241300"/>
                  </a:lnTo>
                  <a:lnTo>
                    <a:pt x="2042874" y="266700"/>
                  </a:lnTo>
                  <a:lnTo>
                    <a:pt x="2078142" y="292100"/>
                  </a:lnTo>
                  <a:lnTo>
                    <a:pt x="2112365" y="317500"/>
                  </a:lnTo>
                  <a:lnTo>
                    <a:pt x="2145510" y="355600"/>
                  </a:lnTo>
                  <a:lnTo>
                    <a:pt x="2177542" y="381000"/>
                  </a:lnTo>
                  <a:lnTo>
                    <a:pt x="2208429" y="419100"/>
                  </a:lnTo>
                  <a:lnTo>
                    <a:pt x="2238138" y="457200"/>
                  </a:lnTo>
                  <a:lnTo>
                    <a:pt x="2266636" y="482600"/>
                  </a:lnTo>
                  <a:lnTo>
                    <a:pt x="2293888" y="520700"/>
                  </a:lnTo>
                  <a:lnTo>
                    <a:pt x="2319862" y="558800"/>
                  </a:lnTo>
                  <a:lnTo>
                    <a:pt x="2344525" y="596900"/>
                  </a:lnTo>
                  <a:lnTo>
                    <a:pt x="2367842" y="635000"/>
                  </a:lnTo>
                  <a:lnTo>
                    <a:pt x="2389782" y="673100"/>
                  </a:lnTo>
                  <a:lnTo>
                    <a:pt x="2410311" y="723900"/>
                  </a:lnTo>
                  <a:lnTo>
                    <a:pt x="2429395" y="762000"/>
                  </a:lnTo>
                  <a:lnTo>
                    <a:pt x="2447001" y="800100"/>
                  </a:lnTo>
                  <a:lnTo>
                    <a:pt x="2463096" y="850900"/>
                  </a:lnTo>
                  <a:lnTo>
                    <a:pt x="2477647" y="889000"/>
                  </a:lnTo>
                  <a:lnTo>
                    <a:pt x="2490620" y="939800"/>
                  </a:lnTo>
                  <a:lnTo>
                    <a:pt x="2501982" y="977900"/>
                  </a:lnTo>
                  <a:lnTo>
                    <a:pt x="2511700" y="1028700"/>
                  </a:lnTo>
                  <a:lnTo>
                    <a:pt x="2519741" y="1079500"/>
                  </a:lnTo>
                  <a:lnTo>
                    <a:pt x="2526071" y="1117600"/>
                  </a:lnTo>
                  <a:lnTo>
                    <a:pt x="2530658" y="1168400"/>
                  </a:lnTo>
                  <a:lnTo>
                    <a:pt x="2533467" y="1219200"/>
                  </a:lnTo>
                  <a:lnTo>
                    <a:pt x="2534438" y="1257300"/>
                  </a:lnTo>
                  <a:lnTo>
                    <a:pt x="2534438" y="1270000"/>
                  </a:lnTo>
                  <a:lnTo>
                    <a:pt x="2533636" y="1308100"/>
                  </a:lnTo>
                  <a:lnTo>
                    <a:pt x="2531033" y="1358900"/>
                  </a:lnTo>
                  <a:lnTo>
                    <a:pt x="2526679" y="1409700"/>
                  </a:lnTo>
                  <a:lnTo>
                    <a:pt x="2520605" y="1460500"/>
                  </a:lnTo>
                  <a:lnTo>
                    <a:pt x="2512841" y="1498600"/>
                  </a:lnTo>
                  <a:lnTo>
                    <a:pt x="2503418" y="1549400"/>
                  </a:lnTo>
                  <a:lnTo>
                    <a:pt x="2492367" y="1587500"/>
                  </a:lnTo>
                  <a:lnTo>
                    <a:pt x="2479718" y="1638300"/>
                  </a:lnTo>
                  <a:lnTo>
                    <a:pt x="2465502" y="1676400"/>
                  </a:lnTo>
                  <a:lnTo>
                    <a:pt x="2449750" y="1727200"/>
                  </a:lnTo>
                  <a:lnTo>
                    <a:pt x="2432492" y="1765300"/>
                  </a:lnTo>
                  <a:lnTo>
                    <a:pt x="2413759" y="1803400"/>
                  </a:lnTo>
                  <a:lnTo>
                    <a:pt x="2393582" y="1841500"/>
                  </a:lnTo>
                  <a:lnTo>
                    <a:pt x="2371990" y="1892300"/>
                  </a:lnTo>
                  <a:lnTo>
                    <a:pt x="2349016" y="1930400"/>
                  </a:lnTo>
                  <a:lnTo>
                    <a:pt x="2324689" y="1968500"/>
                  </a:lnTo>
                  <a:lnTo>
                    <a:pt x="2299041" y="2006600"/>
                  </a:lnTo>
                  <a:lnTo>
                    <a:pt x="2272101" y="2044700"/>
                  </a:lnTo>
                  <a:lnTo>
                    <a:pt x="2243901" y="2070100"/>
                  </a:lnTo>
                  <a:lnTo>
                    <a:pt x="2214471" y="2108200"/>
                  </a:lnTo>
                  <a:lnTo>
                    <a:pt x="2183841" y="2146300"/>
                  </a:lnTo>
                  <a:lnTo>
                    <a:pt x="2167942" y="2159000"/>
                  </a:lnTo>
                  <a:close/>
                </a:path>
                <a:path w="2534920" h="2514600">
                  <a:moveTo>
                    <a:pt x="1509370" y="2514600"/>
                  </a:moveTo>
                  <a:lnTo>
                    <a:pt x="1036050" y="2514600"/>
                  </a:lnTo>
                  <a:lnTo>
                    <a:pt x="857762" y="2463800"/>
                  </a:lnTo>
                  <a:lnTo>
                    <a:pt x="772440" y="2438400"/>
                  </a:lnTo>
                  <a:lnTo>
                    <a:pt x="730860" y="2413000"/>
                  </a:lnTo>
                  <a:lnTo>
                    <a:pt x="690048" y="2400300"/>
                  </a:lnTo>
                  <a:lnTo>
                    <a:pt x="650039" y="2374900"/>
                  </a:lnTo>
                  <a:lnTo>
                    <a:pt x="610870" y="2349500"/>
                  </a:lnTo>
                  <a:lnTo>
                    <a:pt x="572576" y="2324100"/>
                  </a:lnTo>
                  <a:lnTo>
                    <a:pt x="535192" y="2298700"/>
                  </a:lnTo>
                  <a:lnTo>
                    <a:pt x="498755" y="2273300"/>
                  </a:lnTo>
                  <a:lnTo>
                    <a:pt x="463299" y="2247900"/>
                  </a:lnTo>
                  <a:lnTo>
                    <a:pt x="428862" y="2222500"/>
                  </a:lnTo>
                  <a:lnTo>
                    <a:pt x="395477" y="2184400"/>
                  </a:lnTo>
                  <a:lnTo>
                    <a:pt x="363182" y="2159000"/>
                  </a:lnTo>
                  <a:lnTo>
                    <a:pt x="332012" y="2120900"/>
                  </a:lnTo>
                  <a:lnTo>
                    <a:pt x="302002" y="2082800"/>
                  </a:lnTo>
                  <a:lnTo>
                    <a:pt x="273188" y="2057400"/>
                  </a:lnTo>
                  <a:lnTo>
                    <a:pt x="245606" y="2019300"/>
                  </a:lnTo>
                  <a:lnTo>
                    <a:pt x="219292" y="1981200"/>
                  </a:lnTo>
                  <a:lnTo>
                    <a:pt x="194280" y="1943100"/>
                  </a:lnTo>
                  <a:lnTo>
                    <a:pt x="170608" y="1905000"/>
                  </a:lnTo>
                  <a:lnTo>
                    <a:pt x="148310" y="1866900"/>
                  </a:lnTo>
                  <a:lnTo>
                    <a:pt x="127422" y="1816100"/>
                  </a:lnTo>
                  <a:lnTo>
                    <a:pt x="107980" y="1778000"/>
                  </a:lnTo>
                  <a:lnTo>
                    <a:pt x="90019" y="1739900"/>
                  </a:lnTo>
                  <a:lnTo>
                    <a:pt x="73576" y="1689100"/>
                  </a:lnTo>
                  <a:lnTo>
                    <a:pt x="58686" y="1651000"/>
                  </a:lnTo>
                  <a:lnTo>
                    <a:pt x="45384" y="1600200"/>
                  </a:lnTo>
                  <a:lnTo>
                    <a:pt x="33707" y="1562100"/>
                  </a:lnTo>
                  <a:lnTo>
                    <a:pt x="23690" y="1511300"/>
                  </a:lnTo>
                  <a:lnTo>
                    <a:pt x="15368" y="1460500"/>
                  </a:lnTo>
                  <a:lnTo>
                    <a:pt x="8778" y="1409700"/>
                  </a:lnTo>
                  <a:lnTo>
                    <a:pt x="3992" y="1371600"/>
                  </a:lnTo>
                  <a:lnTo>
                    <a:pt x="1043" y="1320800"/>
                  </a:lnTo>
                  <a:lnTo>
                    <a:pt x="0" y="1270000"/>
                  </a:lnTo>
                  <a:lnTo>
                    <a:pt x="0" y="1257300"/>
                  </a:lnTo>
                  <a:lnTo>
                    <a:pt x="542" y="1219200"/>
                  </a:lnTo>
                  <a:lnTo>
                    <a:pt x="2934" y="1181100"/>
                  </a:lnTo>
                  <a:lnTo>
                    <a:pt x="7051" y="1130300"/>
                  </a:lnTo>
                  <a:lnTo>
                    <a:pt x="12865" y="1079500"/>
                  </a:lnTo>
                  <a:lnTo>
                    <a:pt x="20348" y="1041400"/>
                  </a:lnTo>
                  <a:lnTo>
                    <a:pt x="29472" y="990600"/>
                  </a:lnTo>
                  <a:lnTo>
                    <a:pt x="40210" y="952500"/>
                  </a:lnTo>
                  <a:lnTo>
                    <a:pt x="52533" y="901700"/>
                  </a:lnTo>
                  <a:lnTo>
                    <a:pt x="66413" y="863600"/>
                  </a:lnTo>
                  <a:lnTo>
                    <a:pt x="81824" y="812800"/>
                  </a:lnTo>
                  <a:lnTo>
                    <a:pt x="98737" y="774700"/>
                  </a:lnTo>
                  <a:lnTo>
                    <a:pt x="117123" y="736600"/>
                  </a:lnTo>
                  <a:lnTo>
                    <a:pt x="136956" y="698500"/>
                  </a:lnTo>
                  <a:lnTo>
                    <a:pt x="158207" y="647700"/>
                  </a:lnTo>
                  <a:lnTo>
                    <a:pt x="180849" y="609600"/>
                  </a:lnTo>
                  <a:lnTo>
                    <a:pt x="204854" y="571500"/>
                  </a:lnTo>
                  <a:lnTo>
                    <a:pt x="230193" y="533400"/>
                  </a:lnTo>
                  <a:lnTo>
                    <a:pt x="256839" y="495300"/>
                  </a:lnTo>
                  <a:lnTo>
                    <a:pt x="284765" y="469900"/>
                  </a:lnTo>
                  <a:lnTo>
                    <a:pt x="313941" y="431800"/>
                  </a:lnTo>
                  <a:lnTo>
                    <a:pt x="344341" y="393700"/>
                  </a:lnTo>
                  <a:lnTo>
                    <a:pt x="375937" y="368300"/>
                  </a:lnTo>
                  <a:lnTo>
                    <a:pt x="408700" y="330200"/>
                  </a:lnTo>
                  <a:lnTo>
                    <a:pt x="442604" y="304800"/>
                  </a:lnTo>
                  <a:lnTo>
                    <a:pt x="477619" y="279400"/>
                  </a:lnTo>
                  <a:lnTo>
                    <a:pt x="513718" y="241300"/>
                  </a:lnTo>
                  <a:lnTo>
                    <a:pt x="550874" y="215900"/>
                  </a:lnTo>
                  <a:lnTo>
                    <a:pt x="589058" y="190500"/>
                  </a:lnTo>
                  <a:lnTo>
                    <a:pt x="628243" y="177800"/>
                  </a:lnTo>
                  <a:lnTo>
                    <a:pt x="668400" y="152400"/>
                  </a:lnTo>
                  <a:lnTo>
                    <a:pt x="709502" y="127000"/>
                  </a:lnTo>
                  <a:lnTo>
                    <a:pt x="751522" y="114300"/>
                  </a:lnTo>
                  <a:lnTo>
                    <a:pt x="794430" y="88900"/>
                  </a:lnTo>
                  <a:lnTo>
                    <a:pt x="974399" y="38100"/>
                  </a:lnTo>
                  <a:lnTo>
                    <a:pt x="1068994" y="12700"/>
                  </a:lnTo>
                  <a:lnTo>
                    <a:pt x="1128460" y="393700"/>
                  </a:lnTo>
                  <a:lnTo>
                    <a:pt x="1080309" y="393700"/>
                  </a:lnTo>
                  <a:lnTo>
                    <a:pt x="987299" y="419100"/>
                  </a:lnTo>
                  <a:lnTo>
                    <a:pt x="942559" y="444500"/>
                  </a:lnTo>
                  <a:lnTo>
                    <a:pt x="899076" y="457200"/>
                  </a:lnTo>
                  <a:lnTo>
                    <a:pt x="856907" y="482600"/>
                  </a:lnTo>
                  <a:lnTo>
                    <a:pt x="816114" y="508000"/>
                  </a:lnTo>
                  <a:lnTo>
                    <a:pt x="776753" y="520700"/>
                  </a:lnTo>
                  <a:lnTo>
                    <a:pt x="738886" y="558800"/>
                  </a:lnTo>
                  <a:lnTo>
                    <a:pt x="702571" y="584200"/>
                  </a:lnTo>
                  <a:lnTo>
                    <a:pt x="667868" y="609600"/>
                  </a:lnTo>
                  <a:lnTo>
                    <a:pt x="634835" y="647700"/>
                  </a:lnTo>
                  <a:lnTo>
                    <a:pt x="603532" y="673100"/>
                  </a:lnTo>
                  <a:lnTo>
                    <a:pt x="574019" y="711200"/>
                  </a:lnTo>
                  <a:lnTo>
                    <a:pt x="546353" y="749300"/>
                  </a:lnTo>
                  <a:lnTo>
                    <a:pt x="520596" y="787400"/>
                  </a:lnTo>
                  <a:lnTo>
                    <a:pt x="496805" y="825500"/>
                  </a:lnTo>
                  <a:lnTo>
                    <a:pt x="475041" y="863600"/>
                  </a:lnTo>
                  <a:lnTo>
                    <a:pt x="455362" y="914400"/>
                  </a:lnTo>
                  <a:lnTo>
                    <a:pt x="437827" y="952500"/>
                  </a:lnTo>
                  <a:lnTo>
                    <a:pt x="422497" y="990600"/>
                  </a:lnTo>
                  <a:lnTo>
                    <a:pt x="409430" y="1041400"/>
                  </a:lnTo>
                  <a:lnTo>
                    <a:pt x="398685" y="1079500"/>
                  </a:lnTo>
                  <a:lnTo>
                    <a:pt x="390321" y="1130300"/>
                  </a:lnTo>
                  <a:lnTo>
                    <a:pt x="384399" y="1181100"/>
                  </a:lnTo>
                  <a:lnTo>
                    <a:pt x="380977" y="1219200"/>
                  </a:lnTo>
                  <a:lnTo>
                    <a:pt x="380114" y="1270000"/>
                  </a:lnTo>
                  <a:lnTo>
                    <a:pt x="381869" y="1320800"/>
                  </a:lnTo>
                  <a:lnTo>
                    <a:pt x="386303" y="1371600"/>
                  </a:lnTo>
                  <a:lnTo>
                    <a:pt x="393380" y="1422400"/>
                  </a:lnTo>
                  <a:lnTo>
                    <a:pt x="402975" y="1460500"/>
                  </a:lnTo>
                  <a:lnTo>
                    <a:pt x="415012" y="1511300"/>
                  </a:lnTo>
                  <a:lnTo>
                    <a:pt x="429417" y="1562100"/>
                  </a:lnTo>
                  <a:lnTo>
                    <a:pt x="446112" y="1600200"/>
                  </a:lnTo>
                  <a:lnTo>
                    <a:pt x="465022" y="1651000"/>
                  </a:lnTo>
                  <a:lnTo>
                    <a:pt x="486071" y="1689100"/>
                  </a:lnTo>
                  <a:lnTo>
                    <a:pt x="509184" y="1727200"/>
                  </a:lnTo>
                  <a:lnTo>
                    <a:pt x="534284" y="1765300"/>
                  </a:lnTo>
                  <a:lnTo>
                    <a:pt x="561295" y="1803400"/>
                  </a:lnTo>
                  <a:lnTo>
                    <a:pt x="590142" y="1841500"/>
                  </a:lnTo>
                  <a:lnTo>
                    <a:pt x="620749" y="1879600"/>
                  </a:lnTo>
                  <a:lnTo>
                    <a:pt x="653040" y="1905000"/>
                  </a:lnTo>
                  <a:lnTo>
                    <a:pt x="686939" y="1943100"/>
                  </a:lnTo>
                  <a:lnTo>
                    <a:pt x="722371" y="1968500"/>
                  </a:lnTo>
                  <a:lnTo>
                    <a:pt x="759259" y="1993900"/>
                  </a:lnTo>
                  <a:lnTo>
                    <a:pt x="797527" y="2019300"/>
                  </a:lnTo>
                  <a:lnTo>
                    <a:pt x="837100" y="2044700"/>
                  </a:lnTo>
                  <a:lnTo>
                    <a:pt x="877902" y="2057400"/>
                  </a:lnTo>
                  <a:lnTo>
                    <a:pt x="919857" y="2082800"/>
                  </a:lnTo>
                  <a:lnTo>
                    <a:pt x="962889" y="2095500"/>
                  </a:lnTo>
                  <a:lnTo>
                    <a:pt x="1006923" y="2120900"/>
                  </a:lnTo>
                  <a:lnTo>
                    <a:pt x="1051882" y="2120900"/>
                  </a:lnTo>
                  <a:lnTo>
                    <a:pt x="1144273" y="2146300"/>
                  </a:lnTo>
                  <a:lnTo>
                    <a:pt x="1191553" y="2146300"/>
                  </a:lnTo>
                  <a:lnTo>
                    <a:pt x="1239455" y="2159000"/>
                  </a:lnTo>
                  <a:lnTo>
                    <a:pt x="2167942" y="2159000"/>
                  </a:lnTo>
                  <a:lnTo>
                    <a:pt x="2152044" y="2171700"/>
                  </a:lnTo>
                  <a:lnTo>
                    <a:pt x="2119108" y="2209800"/>
                  </a:lnTo>
                  <a:lnTo>
                    <a:pt x="2085065" y="2235200"/>
                  </a:lnTo>
                  <a:lnTo>
                    <a:pt x="2049945" y="2260600"/>
                  </a:lnTo>
                  <a:lnTo>
                    <a:pt x="2013780" y="2286000"/>
                  </a:lnTo>
                  <a:lnTo>
                    <a:pt x="1976599" y="2311400"/>
                  </a:lnTo>
                  <a:lnTo>
                    <a:pt x="1938434" y="2336800"/>
                  </a:lnTo>
                  <a:lnTo>
                    <a:pt x="1899315" y="2362200"/>
                  </a:lnTo>
                  <a:lnTo>
                    <a:pt x="1859272" y="2387600"/>
                  </a:lnTo>
                  <a:lnTo>
                    <a:pt x="1818337" y="2413000"/>
                  </a:lnTo>
                  <a:lnTo>
                    <a:pt x="1776540" y="2425700"/>
                  </a:lnTo>
                  <a:lnTo>
                    <a:pt x="1733911" y="2451100"/>
                  </a:lnTo>
                  <a:lnTo>
                    <a:pt x="1690482" y="2463800"/>
                  </a:lnTo>
                  <a:lnTo>
                    <a:pt x="1509370" y="2514600"/>
                  </a:lnTo>
                  <a:close/>
                </a:path>
              </a:pathLst>
            </a:custGeom>
            <a:solidFill>
              <a:srgbClr val="FF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467645" y="5482772"/>
              <a:ext cx="3237865" cy="3851910"/>
            </a:xfrm>
            <a:custGeom>
              <a:avLst/>
              <a:gdLst/>
              <a:ahLst/>
              <a:cxnLst/>
              <a:rect l="l" t="t" r="r" b="b"/>
              <a:pathLst>
                <a:path w="3237865" h="3851909">
                  <a:moveTo>
                    <a:pt x="3107758" y="3867282"/>
                  </a:moveTo>
                  <a:lnTo>
                    <a:pt x="143481" y="3867282"/>
                  </a:lnTo>
                  <a:lnTo>
                    <a:pt x="98131" y="3859967"/>
                  </a:lnTo>
                  <a:lnTo>
                    <a:pt x="58744" y="3839598"/>
                  </a:lnTo>
                  <a:lnTo>
                    <a:pt x="27684" y="3808537"/>
                  </a:lnTo>
                  <a:lnTo>
                    <a:pt x="7315" y="3769150"/>
                  </a:lnTo>
                  <a:lnTo>
                    <a:pt x="9" y="3723858"/>
                  </a:lnTo>
                  <a:lnTo>
                    <a:pt x="9" y="143424"/>
                  </a:lnTo>
                  <a:lnTo>
                    <a:pt x="7315" y="98131"/>
                  </a:lnTo>
                  <a:lnTo>
                    <a:pt x="27684" y="58744"/>
                  </a:lnTo>
                  <a:lnTo>
                    <a:pt x="58744" y="27684"/>
                  </a:lnTo>
                  <a:lnTo>
                    <a:pt x="98131" y="7315"/>
                  </a:lnTo>
                  <a:lnTo>
                    <a:pt x="143481" y="0"/>
                  </a:lnTo>
                  <a:lnTo>
                    <a:pt x="3107758" y="0"/>
                  </a:lnTo>
                  <a:lnTo>
                    <a:pt x="3153093" y="7315"/>
                  </a:lnTo>
                  <a:lnTo>
                    <a:pt x="3192471" y="27684"/>
                  </a:lnTo>
                  <a:lnTo>
                    <a:pt x="3223526" y="58744"/>
                  </a:lnTo>
                  <a:lnTo>
                    <a:pt x="3243894" y="98131"/>
                  </a:lnTo>
                  <a:lnTo>
                    <a:pt x="3251200" y="143424"/>
                  </a:lnTo>
                  <a:lnTo>
                    <a:pt x="3251200" y="3723858"/>
                  </a:lnTo>
                  <a:lnTo>
                    <a:pt x="3243894" y="3769150"/>
                  </a:lnTo>
                  <a:lnTo>
                    <a:pt x="3223526" y="3808537"/>
                  </a:lnTo>
                  <a:lnTo>
                    <a:pt x="3192471" y="3839598"/>
                  </a:lnTo>
                  <a:lnTo>
                    <a:pt x="3153093" y="3859967"/>
                  </a:lnTo>
                  <a:lnTo>
                    <a:pt x="3107758" y="3867282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5859" y="8179268"/>
              <a:ext cx="3800448" cy="187642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7645" y="4001292"/>
              <a:ext cx="3237780" cy="323776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5994" y="4001292"/>
              <a:ext cx="3237780" cy="533281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706" y="4001292"/>
              <a:ext cx="3237780" cy="533281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910272" y="5115641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70" h="699770">
                  <a:moveTo>
                    <a:pt x="349788" y="699607"/>
                  </a:moveTo>
                  <a:lnTo>
                    <a:pt x="302324" y="696414"/>
                  </a:lnTo>
                  <a:lnTo>
                    <a:pt x="256800" y="687112"/>
                  </a:lnTo>
                  <a:lnTo>
                    <a:pt x="213635" y="672119"/>
                  </a:lnTo>
                  <a:lnTo>
                    <a:pt x="173243" y="651850"/>
                  </a:lnTo>
                  <a:lnTo>
                    <a:pt x="136043" y="626724"/>
                  </a:lnTo>
                  <a:lnTo>
                    <a:pt x="102450" y="597156"/>
                  </a:lnTo>
                  <a:lnTo>
                    <a:pt x="72882" y="563563"/>
                  </a:lnTo>
                  <a:lnTo>
                    <a:pt x="47756" y="526363"/>
                  </a:lnTo>
                  <a:lnTo>
                    <a:pt x="27488" y="485972"/>
                  </a:lnTo>
                  <a:lnTo>
                    <a:pt x="12494" y="442806"/>
                  </a:lnTo>
                  <a:lnTo>
                    <a:pt x="3193" y="397282"/>
                  </a:lnTo>
                  <a:lnTo>
                    <a:pt x="0" y="349821"/>
                  </a:lnTo>
                  <a:lnTo>
                    <a:pt x="3193" y="302347"/>
                  </a:lnTo>
                  <a:lnTo>
                    <a:pt x="12494" y="256818"/>
                  </a:lnTo>
                  <a:lnTo>
                    <a:pt x="27488" y="213648"/>
                  </a:lnTo>
                  <a:lnTo>
                    <a:pt x="47756" y="173252"/>
                  </a:lnTo>
                  <a:lnTo>
                    <a:pt x="72882" y="136049"/>
                  </a:lnTo>
                  <a:lnTo>
                    <a:pt x="102450" y="102454"/>
                  </a:lnTo>
                  <a:lnTo>
                    <a:pt x="136043" y="72885"/>
                  </a:lnTo>
                  <a:lnTo>
                    <a:pt x="173243" y="47757"/>
                  </a:lnTo>
                  <a:lnTo>
                    <a:pt x="213635" y="27488"/>
                  </a:lnTo>
                  <a:lnTo>
                    <a:pt x="256800" y="12494"/>
                  </a:lnTo>
                  <a:lnTo>
                    <a:pt x="302324" y="3193"/>
                  </a:lnTo>
                  <a:lnTo>
                    <a:pt x="349786" y="0"/>
                  </a:lnTo>
                  <a:lnTo>
                    <a:pt x="397259" y="3193"/>
                  </a:lnTo>
                  <a:lnTo>
                    <a:pt x="442788" y="12494"/>
                  </a:lnTo>
                  <a:lnTo>
                    <a:pt x="485959" y="27488"/>
                  </a:lnTo>
                  <a:lnTo>
                    <a:pt x="526354" y="47757"/>
                  </a:lnTo>
                  <a:lnTo>
                    <a:pt x="563557" y="72885"/>
                  </a:lnTo>
                  <a:lnTo>
                    <a:pt x="597152" y="102454"/>
                  </a:lnTo>
                  <a:lnTo>
                    <a:pt x="626722" y="136049"/>
                  </a:lnTo>
                  <a:lnTo>
                    <a:pt x="651849" y="173252"/>
                  </a:lnTo>
                  <a:lnTo>
                    <a:pt x="672118" y="213648"/>
                  </a:lnTo>
                  <a:lnTo>
                    <a:pt x="687112" y="256818"/>
                  </a:lnTo>
                  <a:lnTo>
                    <a:pt x="696414" y="302347"/>
                  </a:lnTo>
                  <a:lnTo>
                    <a:pt x="699607" y="349816"/>
                  </a:lnTo>
                  <a:lnTo>
                    <a:pt x="696414" y="397282"/>
                  </a:lnTo>
                  <a:lnTo>
                    <a:pt x="687112" y="442806"/>
                  </a:lnTo>
                  <a:lnTo>
                    <a:pt x="672118" y="485972"/>
                  </a:lnTo>
                  <a:lnTo>
                    <a:pt x="651849" y="526363"/>
                  </a:lnTo>
                  <a:lnTo>
                    <a:pt x="626722" y="563563"/>
                  </a:lnTo>
                  <a:lnTo>
                    <a:pt x="597152" y="597156"/>
                  </a:lnTo>
                  <a:lnTo>
                    <a:pt x="563557" y="626724"/>
                  </a:lnTo>
                  <a:lnTo>
                    <a:pt x="526354" y="651850"/>
                  </a:lnTo>
                  <a:lnTo>
                    <a:pt x="485959" y="672119"/>
                  </a:lnTo>
                  <a:lnTo>
                    <a:pt x="442788" y="687112"/>
                  </a:lnTo>
                  <a:lnTo>
                    <a:pt x="397259" y="696414"/>
                  </a:lnTo>
                  <a:lnTo>
                    <a:pt x="349788" y="699607"/>
                  </a:lnTo>
                  <a:close/>
                </a:path>
              </a:pathLst>
            </a:custGeom>
            <a:solidFill>
              <a:srgbClr val="FF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898380" y="5381585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692" y="723386"/>
                  </a:moveTo>
                  <a:lnTo>
                    <a:pt x="13949" y="395367"/>
                  </a:lnTo>
                  <a:lnTo>
                    <a:pt x="0" y="361692"/>
                  </a:lnTo>
                  <a:lnTo>
                    <a:pt x="3487" y="343770"/>
                  </a:lnTo>
                  <a:lnTo>
                    <a:pt x="13949" y="328016"/>
                  </a:lnTo>
                  <a:lnTo>
                    <a:pt x="328015" y="13949"/>
                  </a:lnTo>
                  <a:lnTo>
                    <a:pt x="343771" y="3487"/>
                  </a:lnTo>
                  <a:lnTo>
                    <a:pt x="361692" y="0"/>
                  </a:lnTo>
                  <a:lnTo>
                    <a:pt x="379614" y="3487"/>
                  </a:lnTo>
                  <a:lnTo>
                    <a:pt x="395367" y="13949"/>
                  </a:lnTo>
                  <a:lnTo>
                    <a:pt x="709436" y="328016"/>
                  </a:lnTo>
                  <a:lnTo>
                    <a:pt x="719898" y="343770"/>
                  </a:lnTo>
                  <a:lnTo>
                    <a:pt x="723385" y="361692"/>
                  </a:lnTo>
                  <a:lnTo>
                    <a:pt x="719898" y="379613"/>
                  </a:lnTo>
                  <a:lnTo>
                    <a:pt x="709436" y="395367"/>
                  </a:lnTo>
                  <a:lnTo>
                    <a:pt x="395367" y="709436"/>
                  </a:lnTo>
                  <a:lnTo>
                    <a:pt x="379614" y="719898"/>
                  </a:lnTo>
                  <a:lnTo>
                    <a:pt x="361692" y="723386"/>
                  </a:lnTo>
                  <a:close/>
                </a:path>
              </a:pathLst>
            </a:custGeom>
            <a:solidFill>
              <a:srgbClr val="FFBA5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792684" y="7240596"/>
            <a:ext cx="1282065" cy="337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130">
                <a:solidFill>
                  <a:srgbClr val="121A5C"/>
                </a:solidFill>
                <a:latin typeface="Arial Black"/>
                <a:cs typeface="Arial Black"/>
              </a:rPr>
              <a:t>LightGBM</a:t>
            </a:r>
            <a:endParaRPr sz="2050">
              <a:latin typeface="Arial Black"/>
              <a:cs typeface="Arial Black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"/>
              </a:spcBef>
            </a:pPr>
            <a:r>
              <a:rPr dirty="0" spc="-645">
                <a:latin typeface="Trebuchet MS"/>
                <a:cs typeface="Trebuchet MS"/>
              </a:rPr>
              <a:t>17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6656786" y="7240596"/>
            <a:ext cx="1207135" cy="337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135">
                <a:solidFill>
                  <a:srgbClr val="121A5C"/>
                </a:solidFill>
                <a:latin typeface="Arial Black"/>
                <a:cs typeface="Arial Black"/>
              </a:rPr>
              <a:t>CatBoost</a:t>
            </a:r>
            <a:endParaRPr sz="2050">
              <a:latin typeface="Arial Black"/>
              <a:cs typeface="Arial Black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486776" y="7239726"/>
            <a:ext cx="1199515" cy="337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75" b="1">
                <a:solidFill>
                  <a:srgbClr val="121A5C"/>
                </a:solidFill>
                <a:latin typeface="Verdana"/>
                <a:cs typeface="Verdana"/>
              </a:rPr>
              <a:t>XGBoost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858809" y="7189129"/>
            <a:ext cx="211264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7515" marR="5080" indent="-425450">
              <a:lnSpc>
                <a:spcPct val="115900"/>
              </a:lnSpc>
              <a:spcBef>
                <a:spcPts val="100"/>
              </a:spcBef>
            </a:pPr>
            <a:r>
              <a:rPr dirty="0" sz="2050" spc="-80" b="1">
                <a:solidFill>
                  <a:srgbClr val="121A5C"/>
                </a:solidFill>
                <a:latin typeface="Verdana"/>
                <a:cs typeface="Verdana"/>
              </a:rPr>
              <a:t>Random</a:t>
            </a:r>
            <a:r>
              <a:rPr dirty="0" sz="2050" spc="-125" b="1">
                <a:solidFill>
                  <a:srgbClr val="121A5C"/>
                </a:solidFill>
                <a:latin typeface="Verdana"/>
                <a:cs typeface="Verdana"/>
              </a:rPr>
              <a:t> </a:t>
            </a:r>
            <a:r>
              <a:rPr dirty="0" sz="2050" spc="-80" b="1">
                <a:solidFill>
                  <a:srgbClr val="121A5C"/>
                </a:solidFill>
                <a:latin typeface="Verdana"/>
                <a:cs typeface="Verdana"/>
              </a:rPr>
              <a:t>Forest </a:t>
            </a:r>
            <a:r>
              <a:rPr dirty="0" sz="2050" spc="-10" b="1">
                <a:solidFill>
                  <a:srgbClr val="121A5C"/>
                </a:solidFill>
                <a:latin typeface="Verdana"/>
                <a:cs typeface="Verdana"/>
              </a:rPr>
              <a:t>Classifier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876549" y="8381903"/>
            <a:ext cx="20764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2150" marR="5080" indent="-680085">
              <a:lnSpc>
                <a:spcPct val="114599"/>
              </a:lnSpc>
              <a:spcBef>
                <a:spcPts val="100"/>
              </a:spcBef>
            </a:pPr>
            <a:r>
              <a:rPr dirty="0" sz="1800" spc="114">
                <a:solidFill>
                  <a:srgbClr val="121A5C"/>
                </a:solidFill>
                <a:latin typeface="Trebuchet MS"/>
                <a:cs typeface="Trebuchet MS"/>
              </a:rPr>
              <a:t>Akurasi</a:t>
            </a:r>
            <a:r>
              <a:rPr dirty="0" sz="1800" spc="-55">
                <a:solidFill>
                  <a:srgbClr val="121A5C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121A5C"/>
                </a:solidFill>
                <a:latin typeface="Trebuchet MS"/>
                <a:cs typeface="Trebuchet MS"/>
              </a:rPr>
              <a:t>mencapai </a:t>
            </a:r>
            <a:r>
              <a:rPr dirty="0" sz="1800" spc="155">
                <a:solidFill>
                  <a:srgbClr val="121A5C"/>
                </a:solidFill>
                <a:latin typeface="Trebuchet MS"/>
                <a:cs typeface="Trebuchet MS"/>
              </a:rPr>
              <a:t>98,4%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188988" y="8381903"/>
            <a:ext cx="20764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6280" marR="5080" indent="-704215">
              <a:lnSpc>
                <a:spcPct val="114599"/>
              </a:lnSpc>
              <a:spcBef>
                <a:spcPts val="100"/>
              </a:spcBef>
            </a:pPr>
            <a:r>
              <a:rPr dirty="0" sz="1800" spc="114">
                <a:solidFill>
                  <a:srgbClr val="121A5C"/>
                </a:solidFill>
                <a:latin typeface="Trebuchet MS"/>
                <a:cs typeface="Trebuchet MS"/>
              </a:rPr>
              <a:t>Akurasi</a:t>
            </a:r>
            <a:r>
              <a:rPr dirty="0" sz="1800" spc="-55">
                <a:solidFill>
                  <a:srgbClr val="121A5C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121A5C"/>
                </a:solidFill>
                <a:latin typeface="Trebuchet MS"/>
                <a:cs typeface="Trebuchet MS"/>
              </a:rPr>
              <a:t>mencapai </a:t>
            </a:r>
            <a:r>
              <a:rPr dirty="0" sz="1800" spc="80">
                <a:solidFill>
                  <a:srgbClr val="121A5C"/>
                </a:solidFill>
                <a:latin typeface="Trebuchet MS"/>
                <a:cs typeface="Trebuchet MS"/>
              </a:rPr>
              <a:t>98,1%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221741" y="8381903"/>
            <a:ext cx="20764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1040" marR="5080" indent="-688975">
              <a:lnSpc>
                <a:spcPct val="114599"/>
              </a:lnSpc>
              <a:spcBef>
                <a:spcPts val="100"/>
              </a:spcBef>
            </a:pPr>
            <a:r>
              <a:rPr dirty="0" sz="1800" spc="114">
                <a:solidFill>
                  <a:srgbClr val="121A5C"/>
                </a:solidFill>
                <a:latin typeface="Trebuchet MS"/>
                <a:cs typeface="Trebuchet MS"/>
              </a:rPr>
              <a:t>Akurasi</a:t>
            </a:r>
            <a:r>
              <a:rPr dirty="0" sz="1800" spc="-55">
                <a:solidFill>
                  <a:srgbClr val="121A5C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121A5C"/>
                </a:solidFill>
                <a:latin typeface="Trebuchet MS"/>
                <a:cs typeface="Trebuchet MS"/>
              </a:rPr>
              <a:t>mencapai </a:t>
            </a:r>
            <a:r>
              <a:rPr dirty="0" sz="1800" spc="130">
                <a:solidFill>
                  <a:srgbClr val="121A5C"/>
                </a:solidFill>
                <a:latin typeface="Trebuchet MS"/>
                <a:cs typeface="Trebuchet MS"/>
              </a:rPr>
              <a:t>97,5%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62882" y="8381903"/>
            <a:ext cx="20764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0" marR="5080" indent="-686435">
              <a:lnSpc>
                <a:spcPct val="114599"/>
              </a:lnSpc>
              <a:spcBef>
                <a:spcPts val="100"/>
              </a:spcBef>
            </a:pPr>
            <a:r>
              <a:rPr dirty="0" sz="1800" spc="114">
                <a:solidFill>
                  <a:srgbClr val="121A5C"/>
                </a:solidFill>
                <a:latin typeface="Trebuchet MS"/>
                <a:cs typeface="Trebuchet MS"/>
              </a:rPr>
              <a:t>Akurasi</a:t>
            </a:r>
            <a:r>
              <a:rPr dirty="0" sz="1800" spc="-55">
                <a:solidFill>
                  <a:srgbClr val="121A5C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121A5C"/>
                </a:solidFill>
                <a:latin typeface="Trebuchet MS"/>
                <a:cs typeface="Trebuchet MS"/>
              </a:rPr>
              <a:t>mencapai 97,4%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191" y="3333139"/>
            <a:ext cx="3028949" cy="40862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7054" y="4492403"/>
            <a:ext cx="7164705" cy="1260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765">
                <a:latin typeface="Trebuchet MS"/>
                <a:cs typeface="Trebuchet MS"/>
              </a:rPr>
              <a:t>EVALUATION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855" y="3011118"/>
            <a:ext cx="3543299" cy="35527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6735" y="3177509"/>
            <a:ext cx="3390899" cy="33908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068104" y="2675534"/>
            <a:ext cx="7988934" cy="4181475"/>
            <a:chOff x="9068104" y="2675534"/>
            <a:chExt cx="7988934" cy="41814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8104" y="2675534"/>
              <a:ext cx="3886199" cy="3886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5392" y="2675564"/>
              <a:ext cx="4181459" cy="41814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236" rIns="0" bIns="0" rtlCol="0" vert="horz">
            <a:spAutoFit/>
          </a:bodyPr>
          <a:lstStyle/>
          <a:p>
            <a:pPr marL="4280535">
              <a:lnSpc>
                <a:spcPct val="100000"/>
              </a:lnSpc>
              <a:spcBef>
                <a:spcPts val="100"/>
              </a:spcBef>
            </a:pPr>
            <a:r>
              <a:rPr dirty="0" sz="8100" spc="-275"/>
              <a:t>ANGGOTA</a:t>
            </a:r>
            <a:r>
              <a:rPr dirty="0" sz="8100" spc="-459"/>
              <a:t> </a:t>
            </a:r>
            <a:r>
              <a:rPr dirty="0" sz="8100" spc="-805"/>
              <a:t>TIM</a:t>
            </a:r>
            <a:endParaRPr sz="8100"/>
          </a:p>
        </p:txBody>
      </p:sp>
      <p:sp>
        <p:nvSpPr>
          <p:cNvPr id="8" name="object 8" descr=""/>
          <p:cNvSpPr txBox="1"/>
          <p:nvPr/>
        </p:nvSpPr>
        <p:spPr>
          <a:xfrm>
            <a:off x="1290155" y="7219003"/>
            <a:ext cx="359981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85" b="1">
                <a:latin typeface="Verdana"/>
                <a:cs typeface="Verdana"/>
              </a:rPr>
              <a:t>Sitanggang</a:t>
            </a:r>
            <a:r>
              <a:rPr dirty="0" sz="2400" spc="-55" b="1">
                <a:latin typeface="Verdana"/>
                <a:cs typeface="Verdana"/>
              </a:rPr>
              <a:t> </a:t>
            </a:r>
            <a:r>
              <a:rPr dirty="0" sz="2400" spc="-100" b="1">
                <a:latin typeface="Verdana"/>
                <a:cs typeface="Verdana"/>
              </a:rPr>
              <a:t>Immanuel</a:t>
            </a:r>
            <a:endParaRPr sz="2400">
              <a:latin typeface="Verdana"/>
              <a:cs typeface="Verdana"/>
            </a:endParaRPr>
          </a:p>
          <a:p>
            <a:pPr algn="ctr" marL="3556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latin typeface="Verdana"/>
                <a:cs typeface="Verdana"/>
              </a:rPr>
              <a:t>Project</a:t>
            </a:r>
            <a:r>
              <a:rPr dirty="0" sz="2400" spc="-75">
                <a:latin typeface="Verdana"/>
                <a:cs typeface="Verdana"/>
              </a:rPr>
              <a:t> </a:t>
            </a:r>
            <a:r>
              <a:rPr dirty="0" sz="2400" spc="35">
                <a:latin typeface="Verdana"/>
                <a:cs typeface="Verdana"/>
              </a:rPr>
              <a:t>Manager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23670" y="7219003"/>
            <a:ext cx="2673350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95" b="1">
                <a:latin typeface="Verdana"/>
                <a:cs typeface="Verdana"/>
              </a:rPr>
              <a:t>Filbert</a:t>
            </a:r>
            <a:r>
              <a:rPr dirty="0" sz="2400" spc="-85" b="1">
                <a:latin typeface="Verdana"/>
                <a:cs typeface="Verdana"/>
              </a:rPr>
              <a:t> </a:t>
            </a:r>
            <a:r>
              <a:rPr dirty="0" sz="2400" spc="-60" b="1">
                <a:latin typeface="Verdana"/>
                <a:cs typeface="Verdana"/>
              </a:rPr>
              <a:t>Leonardo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0">
                <a:latin typeface="Verdana"/>
                <a:cs typeface="Verdana"/>
              </a:rPr>
              <a:t>Analyst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54288" y="7219003"/>
            <a:ext cx="311721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105" b="1">
                <a:latin typeface="Verdana"/>
                <a:cs typeface="Verdana"/>
              </a:rPr>
              <a:t>Deri</a:t>
            </a:r>
            <a:r>
              <a:rPr dirty="0" sz="2400" spc="-110" b="1">
                <a:latin typeface="Verdana"/>
                <a:cs typeface="Verdana"/>
              </a:rPr>
              <a:t> </a:t>
            </a:r>
            <a:r>
              <a:rPr dirty="0" sz="2400" spc="-120" b="1">
                <a:latin typeface="Verdana"/>
                <a:cs typeface="Verdana"/>
              </a:rPr>
              <a:t>Rizky</a:t>
            </a:r>
            <a:r>
              <a:rPr dirty="0" sz="2400" spc="-110" b="1">
                <a:latin typeface="Verdana"/>
                <a:cs typeface="Verdana"/>
              </a:rPr>
              <a:t> </a:t>
            </a:r>
            <a:r>
              <a:rPr dirty="0" sz="2400" spc="-60" b="1">
                <a:latin typeface="Verdana"/>
                <a:cs typeface="Verdana"/>
              </a:rPr>
              <a:t>Nugraha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0">
                <a:latin typeface="Verdana"/>
                <a:cs typeface="Verdana"/>
              </a:rPr>
              <a:t>Modeller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535545" y="7219003"/>
            <a:ext cx="285940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110" b="1">
                <a:latin typeface="Verdana"/>
                <a:cs typeface="Verdana"/>
              </a:rPr>
              <a:t>Anas </a:t>
            </a:r>
            <a:r>
              <a:rPr dirty="0" sz="2400" spc="-95" b="1">
                <a:latin typeface="Verdana"/>
                <a:cs typeface="Verdana"/>
              </a:rPr>
              <a:t>Putra</a:t>
            </a:r>
            <a:r>
              <a:rPr dirty="0" sz="2400" spc="-105" b="1">
                <a:latin typeface="Verdana"/>
                <a:cs typeface="Verdana"/>
              </a:rPr>
              <a:t> </a:t>
            </a:r>
            <a:r>
              <a:rPr dirty="0" sz="2400" spc="-35" b="1">
                <a:latin typeface="Verdana"/>
                <a:cs typeface="Verdana"/>
              </a:rPr>
              <a:t>Agazy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0">
                <a:latin typeface="Verdana"/>
                <a:cs typeface="Verdana"/>
              </a:rPr>
              <a:t>Visualizer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8779" y="1709293"/>
            <a:ext cx="8315309" cy="697229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5544" y="1709318"/>
            <a:ext cx="7829549" cy="4057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24485">
              <a:lnSpc>
                <a:spcPct val="100000"/>
              </a:lnSpc>
              <a:spcBef>
                <a:spcPts val="120"/>
              </a:spcBef>
            </a:pPr>
            <a:r>
              <a:rPr dirty="0" sz="4250" spc="400">
                <a:latin typeface="Trebuchet MS"/>
                <a:cs typeface="Trebuchet MS"/>
              </a:rPr>
              <a:t>Model</a:t>
            </a:r>
            <a:r>
              <a:rPr dirty="0" sz="4250" spc="-65">
                <a:latin typeface="Trebuchet MS"/>
                <a:cs typeface="Trebuchet MS"/>
              </a:rPr>
              <a:t> </a:t>
            </a:r>
            <a:r>
              <a:rPr dirty="0" sz="4250" spc="270">
                <a:latin typeface="Trebuchet MS"/>
                <a:cs typeface="Trebuchet MS"/>
              </a:rPr>
              <a:t>Evaluation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29018" y="5935646"/>
            <a:ext cx="28016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 b="1">
                <a:latin typeface="Verdana"/>
                <a:cs typeface="Verdana"/>
              </a:rPr>
              <a:t>Nilai</a:t>
            </a:r>
            <a:r>
              <a:rPr dirty="0" sz="2000" spc="-105" b="1">
                <a:latin typeface="Verdana"/>
                <a:cs typeface="Verdana"/>
              </a:rPr>
              <a:t> </a:t>
            </a:r>
            <a:r>
              <a:rPr dirty="0" sz="2000" spc="-120" b="1">
                <a:latin typeface="Verdana"/>
                <a:cs typeface="Verdana"/>
              </a:rPr>
              <a:t>Evaluasi</a:t>
            </a:r>
            <a:r>
              <a:rPr dirty="0" sz="2000" spc="-100" b="1">
                <a:latin typeface="Verdana"/>
                <a:cs typeface="Verdana"/>
              </a:rPr>
              <a:t> </a:t>
            </a:r>
            <a:r>
              <a:rPr dirty="0" sz="2000" spc="-75" b="1">
                <a:latin typeface="Verdana"/>
                <a:cs typeface="Verdana"/>
              </a:rPr>
              <a:t>Metriks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684351" y="8931343"/>
            <a:ext cx="2256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latin typeface="Verdana"/>
                <a:cs typeface="Verdana"/>
              </a:rPr>
              <a:t>Confusion </a:t>
            </a:r>
            <a:r>
              <a:rPr dirty="0" sz="2000" spc="-90" b="1">
                <a:latin typeface="Verdana"/>
                <a:cs typeface="Verdana"/>
              </a:rPr>
              <a:t>Matrix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523" y="7244089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523" y="7577464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1286" y="7906077"/>
            <a:ext cx="85725" cy="857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1286" y="8239452"/>
            <a:ext cx="85725" cy="85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01286" y="8572827"/>
            <a:ext cx="85725" cy="857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01286" y="8906202"/>
            <a:ext cx="85725" cy="8572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331373" y="6724640"/>
            <a:ext cx="4991100" cy="2359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685" marR="5080" indent="-388620">
              <a:lnSpc>
                <a:spcPct val="121500"/>
              </a:lnSpc>
              <a:spcBef>
                <a:spcPts val="100"/>
              </a:spcBef>
            </a:pPr>
            <a:r>
              <a:rPr dirty="0" sz="1800" spc="100" b="1">
                <a:latin typeface="Trebuchet MS"/>
                <a:cs typeface="Trebuchet MS"/>
              </a:rPr>
              <a:t>Hasil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25" b="1">
                <a:latin typeface="Trebuchet MS"/>
                <a:cs typeface="Trebuchet MS"/>
              </a:rPr>
              <a:t>Pemodelan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Kualitas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Udara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Seoul </a:t>
            </a:r>
            <a:r>
              <a:rPr dirty="0" sz="1800" spc="135" b="1">
                <a:latin typeface="Trebuchet MS"/>
                <a:cs typeface="Trebuchet MS"/>
              </a:rPr>
              <a:t>Model</a:t>
            </a:r>
            <a:r>
              <a:rPr dirty="0" sz="1800" spc="-7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Terbaik: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spc="210">
                <a:latin typeface="Trebuchet MS"/>
                <a:cs typeface="Trebuchet MS"/>
              </a:rPr>
              <a:t>Random</a:t>
            </a:r>
            <a:r>
              <a:rPr dirty="0" sz="1800" spc="-1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Forest</a:t>
            </a:r>
            <a:r>
              <a:rPr dirty="0" sz="1800" spc="-15">
                <a:latin typeface="Trebuchet MS"/>
                <a:cs typeface="Trebuchet MS"/>
              </a:rPr>
              <a:t> </a:t>
            </a:r>
            <a:r>
              <a:rPr dirty="0" sz="1800" spc="35">
                <a:latin typeface="Trebuchet MS"/>
                <a:cs typeface="Trebuchet MS"/>
              </a:rPr>
              <a:t>Classifier </a:t>
            </a:r>
            <a:r>
              <a:rPr dirty="0" sz="1800" spc="45" b="1">
                <a:latin typeface="Trebuchet MS"/>
                <a:cs typeface="Trebuchet MS"/>
              </a:rPr>
              <a:t>Performa:</a:t>
            </a:r>
            <a:endParaRPr sz="1800">
              <a:latin typeface="Trebuchet MS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465"/>
              </a:spcBef>
            </a:pPr>
            <a:r>
              <a:rPr dirty="0" sz="1800" spc="60" b="1">
                <a:latin typeface="Trebuchet MS"/>
                <a:cs typeface="Trebuchet MS"/>
              </a:rPr>
              <a:t>Akurasi: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spc="300">
                <a:latin typeface="Trebuchet MS"/>
                <a:cs typeface="Trebuchet MS"/>
              </a:rPr>
              <a:t>98%</a:t>
            </a:r>
            <a:endParaRPr sz="1800">
              <a:latin typeface="Trebuchet MS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465"/>
              </a:spcBef>
            </a:pPr>
            <a:r>
              <a:rPr dirty="0" sz="1800" b="1">
                <a:latin typeface="Trebuchet MS"/>
                <a:cs typeface="Trebuchet MS"/>
              </a:rPr>
              <a:t>Recall:</a:t>
            </a:r>
            <a:r>
              <a:rPr dirty="0" sz="1800" spc="160" b="1">
                <a:latin typeface="Trebuchet MS"/>
                <a:cs typeface="Trebuchet MS"/>
              </a:rPr>
              <a:t> </a:t>
            </a:r>
            <a:r>
              <a:rPr dirty="0" sz="1800" spc="300">
                <a:latin typeface="Trebuchet MS"/>
                <a:cs typeface="Trebuchet MS"/>
              </a:rPr>
              <a:t>98%</a:t>
            </a:r>
            <a:endParaRPr sz="1800">
              <a:latin typeface="Trebuchet MS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465"/>
              </a:spcBef>
            </a:pPr>
            <a:r>
              <a:rPr dirty="0" sz="1800" spc="45" b="1">
                <a:latin typeface="Trebuchet MS"/>
                <a:cs typeface="Trebuchet MS"/>
              </a:rPr>
              <a:t>Precision: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spc="300">
                <a:latin typeface="Trebuchet MS"/>
                <a:cs typeface="Trebuchet MS"/>
              </a:rPr>
              <a:t>98%</a:t>
            </a:r>
            <a:endParaRPr sz="1800">
              <a:latin typeface="Trebuchet MS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465"/>
              </a:spcBef>
            </a:pPr>
            <a:r>
              <a:rPr dirty="0" sz="1800" spc="-150" b="1">
                <a:latin typeface="Trebuchet MS"/>
                <a:cs typeface="Trebuchet MS"/>
              </a:rPr>
              <a:t>F1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Score:</a:t>
            </a:r>
            <a:r>
              <a:rPr dirty="0" sz="1800" spc="40" b="1">
                <a:latin typeface="Trebuchet MS"/>
                <a:cs typeface="Trebuchet MS"/>
              </a:rPr>
              <a:t> </a:t>
            </a:r>
            <a:r>
              <a:rPr dirty="0" sz="1800" spc="300">
                <a:latin typeface="Trebuchet MS"/>
                <a:cs typeface="Trebuchet MS"/>
              </a:rPr>
              <a:t>98%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625" y="656361"/>
            <a:ext cx="5704840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235">
                <a:latin typeface="Trebuchet MS"/>
                <a:cs typeface="Trebuchet MS"/>
              </a:rPr>
              <a:t>Feature</a:t>
            </a:r>
            <a:r>
              <a:rPr dirty="0" sz="4250" spc="-65">
                <a:latin typeface="Trebuchet MS"/>
                <a:cs typeface="Trebuchet MS"/>
              </a:rPr>
              <a:t> </a:t>
            </a:r>
            <a:r>
              <a:rPr dirty="0" sz="4250" spc="325">
                <a:latin typeface="Trebuchet MS"/>
                <a:cs typeface="Trebuchet MS"/>
              </a:rPr>
              <a:t>Importance</a:t>
            </a:r>
            <a:endParaRPr sz="425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325" y="2006184"/>
            <a:ext cx="10458449" cy="62769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6007" y="3991919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6007" y="5363519"/>
            <a:ext cx="76200" cy="76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311857" y="3179119"/>
            <a:ext cx="4826635" cy="3385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Trebuchet MS"/>
                <a:cs typeface="Trebuchet MS"/>
              </a:rPr>
              <a:t>Analisis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55" b="1">
                <a:latin typeface="Trebuchet MS"/>
                <a:cs typeface="Trebuchet MS"/>
              </a:rPr>
              <a:t>Feature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70" b="1">
                <a:latin typeface="Trebuchet MS"/>
                <a:cs typeface="Trebuchet MS"/>
              </a:rPr>
              <a:t>Importance: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800">
              <a:latin typeface="Trebuchet MS"/>
              <a:cs typeface="Trebuchet MS"/>
            </a:endParaRPr>
          </a:p>
          <a:p>
            <a:pPr marL="400685" marR="104139">
              <a:lnSpc>
                <a:spcPct val="125000"/>
              </a:lnSpc>
            </a:pPr>
            <a:r>
              <a:rPr dirty="0" sz="1800" b="1">
                <a:latin typeface="Trebuchet MS"/>
                <a:cs typeface="Trebuchet MS"/>
              </a:rPr>
              <a:t>PM2.5: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Memiliki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pengaruh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paling </a:t>
            </a:r>
            <a:r>
              <a:rPr dirty="0" sz="1800" spc="95">
                <a:latin typeface="Trebuchet MS"/>
                <a:cs typeface="Trebuchet MS"/>
              </a:rPr>
              <a:t>signifikan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(&gt;0,4),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menunjukkan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bahwa </a:t>
            </a:r>
            <a:r>
              <a:rPr dirty="0" sz="1800" spc="125">
                <a:latin typeface="Trebuchet MS"/>
                <a:cs typeface="Trebuchet MS"/>
              </a:rPr>
              <a:t>polutan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ini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merupakan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faktor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utama </a:t>
            </a:r>
            <a:r>
              <a:rPr dirty="0" sz="1800" spc="160">
                <a:latin typeface="Trebuchet MS"/>
                <a:cs typeface="Trebuchet MS"/>
              </a:rPr>
              <a:t>dalam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menentukan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kategori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AQI.</a:t>
            </a:r>
            <a:endParaRPr sz="1800">
              <a:latin typeface="Trebuchet MS"/>
              <a:cs typeface="Trebuchet MS"/>
            </a:endParaRPr>
          </a:p>
          <a:p>
            <a:pPr marL="400685" marR="5080">
              <a:lnSpc>
                <a:spcPct val="125000"/>
              </a:lnSpc>
            </a:pPr>
            <a:r>
              <a:rPr dirty="0" sz="1800" spc="155" b="1">
                <a:latin typeface="Trebuchet MS"/>
                <a:cs typeface="Trebuchet MS"/>
              </a:rPr>
              <a:t>CO</a:t>
            </a:r>
            <a:r>
              <a:rPr dirty="0" sz="1800" spc="-85" b="1">
                <a:latin typeface="Trebuchet MS"/>
                <a:cs typeface="Trebuchet MS"/>
              </a:rPr>
              <a:t> </a:t>
            </a:r>
            <a:r>
              <a:rPr dirty="0" sz="1800" spc="145" b="1">
                <a:latin typeface="Trebuchet MS"/>
                <a:cs typeface="Trebuchet MS"/>
              </a:rPr>
              <a:t>dan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SO2: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Memiliki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pengaruh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paling </a:t>
            </a:r>
            <a:r>
              <a:rPr dirty="0" sz="1800" spc="130">
                <a:latin typeface="Trebuchet MS"/>
                <a:cs typeface="Trebuchet MS"/>
              </a:rPr>
              <a:t>rendah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-105">
                <a:latin typeface="Trebuchet MS"/>
                <a:cs typeface="Trebuchet MS"/>
              </a:rPr>
              <a:t>(&lt;0,1),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menunjukkan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bahwa </a:t>
            </a:r>
            <a:r>
              <a:rPr dirty="0" sz="1800" spc="125">
                <a:latin typeface="Trebuchet MS"/>
                <a:cs typeface="Trebuchet MS"/>
              </a:rPr>
              <a:t>polutan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ini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memiliki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pengaruh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yang </a:t>
            </a:r>
            <a:r>
              <a:rPr dirty="0" sz="1800" spc="95">
                <a:latin typeface="Trebuchet MS"/>
                <a:cs typeface="Trebuchet MS"/>
              </a:rPr>
              <a:t>lebih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kecil.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2851" y="3333140"/>
            <a:ext cx="3143249" cy="40862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7443" y="4492403"/>
            <a:ext cx="7644130" cy="1260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-185"/>
              <a:t>DEPLOYMENT</a:t>
            </a:r>
            <a:endParaRPr sz="8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650" y="2199284"/>
            <a:ext cx="12201509" cy="4562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600" rIns="0" bIns="0" rtlCol="0" vert="horz">
            <a:spAutoFit/>
          </a:bodyPr>
          <a:lstStyle/>
          <a:p>
            <a:pPr marL="4243705">
              <a:lnSpc>
                <a:spcPct val="100000"/>
              </a:lnSpc>
              <a:spcBef>
                <a:spcPts val="100"/>
              </a:spcBef>
            </a:pPr>
            <a:r>
              <a:rPr dirty="0" spc="275">
                <a:latin typeface="Trebuchet MS"/>
                <a:cs typeface="Trebuchet MS"/>
              </a:rPr>
              <a:t>Hasil</a:t>
            </a:r>
            <a:r>
              <a:rPr dirty="0" spc="-60">
                <a:latin typeface="Trebuchet MS"/>
                <a:cs typeface="Trebuchet MS"/>
              </a:rPr>
              <a:t> </a:t>
            </a:r>
            <a:r>
              <a:rPr dirty="0" spc="310">
                <a:latin typeface="Trebuchet MS"/>
                <a:cs typeface="Trebuchet MS"/>
              </a:rPr>
              <a:t>Analisa</a:t>
            </a:r>
            <a:r>
              <a:rPr dirty="0" spc="-55">
                <a:latin typeface="Trebuchet MS"/>
                <a:cs typeface="Trebuchet MS"/>
              </a:rPr>
              <a:t> </a:t>
            </a:r>
            <a:r>
              <a:rPr dirty="0" spc="290">
                <a:latin typeface="Trebuchet MS"/>
                <a:cs typeface="Trebuchet MS"/>
              </a:rPr>
              <a:t>Kualitas</a:t>
            </a:r>
            <a:r>
              <a:rPr dirty="0" spc="-60">
                <a:latin typeface="Trebuchet MS"/>
                <a:cs typeface="Trebuchet MS"/>
              </a:rPr>
              <a:t> </a:t>
            </a:r>
            <a:r>
              <a:rPr dirty="0" spc="440">
                <a:latin typeface="Trebuchet MS"/>
                <a:cs typeface="Trebuchet MS"/>
              </a:rPr>
              <a:t>AQI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764070" y="6787898"/>
            <a:ext cx="86868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0" b="1">
                <a:latin typeface="Verdana"/>
                <a:cs typeface="Verdana"/>
              </a:rPr>
              <a:t>Peta</a:t>
            </a:r>
            <a:r>
              <a:rPr dirty="0" sz="2000" spc="-120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Daerah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70" b="1">
                <a:latin typeface="Verdana"/>
                <a:cs typeface="Verdana"/>
              </a:rPr>
              <a:t>dengan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95" b="1">
                <a:latin typeface="Verdana"/>
                <a:cs typeface="Verdana"/>
              </a:rPr>
              <a:t>Tingkat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20" b="1">
                <a:latin typeface="Verdana"/>
                <a:cs typeface="Verdana"/>
              </a:rPr>
              <a:t>Kualitas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Udara</a:t>
            </a:r>
            <a:r>
              <a:rPr dirty="0" sz="2000" spc="-120" b="1">
                <a:latin typeface="Verdana"/>
                <a:cs typeface="Verdana"/>
              </a:rPr>
              <a:t> </a:t>
            </a:r>
            <a:r>
              <a:rPr dirty="0" sz="2000" spc="-114" b="1">
                <a:latin typeface="Verdana"/>
                <a:cs typeface="Verdana"/>
              </a:rPr>
              <a:t>Terbaik </a:t>
            </a:r>
            <a:r>
              <a:rPr dirty="0" sz="2000" spc="-85" b="1">
                <a:latin typeface="Verdana"/>
                <a:cs typeface="Verdana"/>
              </a:rPr>
              <a:t>dan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45" b="1">
                <a:latin typeface="Verdana"/>
                <a:cs typeface="Verdana"/>
              </a:rPr>
              <a:t>Terburuk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368" y="8025459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368" y="8968434"/>
            <a:ext cx="76200" cy="762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77218" y="7544110"/>
            <a:ext cx="7059930" cy="191135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800" spc="100" b="1">
                <a:latin typeface="Trebuchet MS"/>
                <a:cs typeface="Trebuchet MS"/>
              </a:rPr>
              <a:t>Kualitas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Udara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95" b="1">
                <a:latin typeface="Trebuchet MS"/>
                <a:cs typeface="Trebuchet MS"/>
              </a:rPr>
              <a:t>di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05" b="1">
                <a:latin typeface="Trebuchet MS"/>
                <a:cs typeface="Trebuchet MS"/>
              </a:rPr>
              <a:t>Lima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95" b="1">
                <a:latin typeface="Trebuchet MS"/>
                <a:cs typeface="Trebuchet MS"/>
              </a:rPr>
              <a:t>Daerah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05" b="1">
                <a:latin typeface="Trebuchet MS"/>
                <a:cs typeface="Trebuchet MS"/>
              </a:rPr>
              <a:t>Memprihatinkan</a:t>
            </a:r>
            <a:endParaRPr sz="1800">
              <a:latin typeface="Trebuchet MS"/>
              <a:cs typeface="Trebuchet MS"/>
            </a:endParaRPr>
          </a:p>
          <a:p>
            <a:pPr marL="400685" marR="5080">
              <a:lnSpc>
                <a:spcPct val="114599"/>
              </a:lnSpc>
            </a:pPr>
            <a:r>
              <a:rPr dirty="0" sz="1800" spc="130">
                <a:latin typeface="Trebuchet MS"/>
                <a:cs typeface="Trebuchet MS"/>
              </a:rPr>
              <a:t>Seocho-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Yeongdeungpo-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Guro-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Mapo-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dan </a:t>
            </a:r>
            <a:r>
              <a:rPr dirty="0" sz="1800" spc="130">
                <a:latin typeface="Trebuchet MS"/>
                <a:cs typeface="Trebuchet MS"/>
              </a:rPr>
              <a:t>Gwanak-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memiliki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tingkat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polusi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parah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dengan </a:t>
            </a:r>
            <a:r>
              <a:rPr dirty="0" sz="1800" spc="95">
                <a:latin typeface="Trebuchet MS"/>
                <a:cs typeface="Trebuchet MS"/>
              </a:rPr>
              <a:t>konsentrasi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tinggi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(daerah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berwarna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25">
                <a:latin typeface="Trebuchet MS"/>
                <a:cs typeface="Trebuchet MS"/>
              </a:rPr>
              <a:t>gelap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pada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peta). </a:t>
            </a:r>
            <a:r>
              <a:rPr dirty="0" sz="1800" spc="90">
                <a:latin typeface="Trebuchet MS"/>
                <a:cs typeface="Trebuchet MS"/>
              </a:rPr>
              <a:t>Kualitas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daerah-</a:t>
            </a:r>
            <a:r>
              <a:rPr dirty="0" sz="1800" spc="110">
                <a:latin typeface="Trebuchet MS"/>
                <a:cs typeface="Trebuchet MS"/>
              </a:rPr>
              <a:t>daerah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membahayakan </a:t>
            </a:r>
            <a:r>
              <a:rPr dirty="0" sz="1800" spc="110">
                <a:latin typeface="Trebuchet MS"/>
                <a:cs typeface="Trebuchet MS"/>
              </a:rPr>
              <a:t>kesehatan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masyarakat.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102448" y="1260539"/>
            <a:ext cx="5410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95" b="1">
                <a:latin typeface="Verdana"/>
                <a:cs typeface="Verdana"/>
              </a:rPr>
              <a:t>(1/2)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5837" y="8025459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5837" y="8968434"/>
            <a:ext cx="76200" cy="762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761687" y="7544110"/>
            <a:ext cx="6944359" cy="191135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800" spc="105" b="1">
                <a:latin typeface="Trebuchet MS"/>
                <a:cs typeface="Trebuchet MS"/>
              </a:rPr>
              <a:t>Lima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95" b="1">
                <a:latin typeface="Trebuchet MS"/>
                <a:cs typeface="Trebuchet MS"/>
              </a:rPr>
              <a:t>Daerah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140" b="1">
                <a:latin typeface="Trebuchet MS"/>
                <a:cs typeface="Trebuchet MS"/>
              </a:rPr>
              <a:t>dengan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Kualitas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Udara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95" b="1">
                <a:latin typeface="Trebuchet MS"/>
                <a:cs typeface="Trebuchet MS"/>
              </a:rPr>
              <a:t>Baik</a:t>
            </a:r>
            <a:endParaRPr sz="1800">
              <a:latin typeface="Trebuchet MS"/>
              <a:cs typeface="Trebuchet MS"/>
            </a:endParaRPr>
          </a:p>
          <a:p>
            <a:pPr marL="400685" marR="45085">
              <a:lnSpc>
                <a:spcPct val="114599"/>
              </a:lnSpc>
            </a:pPr>
            <a:r>
              <a:rPr dirty="0" sz="1800" spc="150">
                <a:latin typeface="Trebuchet MS"/>
                <a:cs typeface="Trebuchet MS"/>
              </a:rPr>
              <a:t>Jungnang-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Jongno-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Gangbuk-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Yongsan-</a:t>
            </a:r>
            <a:r>
              <a:rPr dirty="0" sz="1800" spc="50">
                <a:latin typeface="Trebuchet MS"/>
                <a:cs typeface="Trebuchet MS"/>
              </a:rPr>
              <a:t>gu,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dan </a:t>
            </a:r>
            <a:r>
              <a:rPr dirty="0" sz="1800" spc="125">
                <a:latin typeface="Trebuchet MS"/>
                <a:cs typeface="Trebuchet MS"/>
              </a:rPr>
              <a:t>Jung-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memiliki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terendah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(daerah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berwarna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terang </a:t>
            </a:r>
            <a:r>
              <a:rPr dirty="0" sz="1800" spc="155">
                <a:latin typeface="Trebuchet MS"/>
                <a:cs typeface="Trebuchet MS"/>
              </a:rPr>
              <a:t>pada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peta).</a:t>
            </a:r>
            <a:endParaRPr sz="1800">
              <a:latin typeface="Trebuchet MS"/>
              <a:cs typeface="Trebuchet MS"/>
            </a:endParaRPr>
          </a:p>
          <a:p>
            <a:pPr marL="400685" marR="5080">
              <a:lnSpc>
                <a:spcPct val="114599"/>
              </a:lnSpc>
            </a:pPr>
            <a:r>
              <a:rPr dirty="0" sz="1800" spc="90">
                <a:latin typeface="Trebuchet MS"/>
                <a:cs typeface="Trebuchet MS"/>
              </a:rPr>
              <a:t>Kualitas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daerah-</a:t>
            </a:r>
            <a:r>
              <a:rPr dirty="0" sz="1800" spc="110">
                <a:latin typeface="Trebuchet MS"/>
                <a:cs typeface="Trebuchet MS"/>
              </a:rPr>
              <a:t>daerah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lebih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sehat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aman </a:t>
            </a:r>
            <a:r>
              <a:rPr dirty="0" sz="1800" spc="140">
                <a:latin typeface="Trebuchet MS"/>
                <a:cs typeface="Trebuchet MS"/>
              </a:rPr>
              <a:t>untuk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beraktivitas.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908462"/>
            <a:ext cx="9744089" cy="48767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445359" y="8038858"/>
            <a:ext cx="2694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5" b="1">
                <a:latin typeface="Trebuchet MS"/>
                <a:cs typeface="Trebuchet MS"/>
              </a:rPr>
              <a:t>Tren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145" b="1">
                <a:latin typeface="Trebuchet MS"/>
                <a:cs typeface="Trebuchet MS"/>
              </a:rPr>
              <a:t>Perubahan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160" b="1">
                <a:latin typeface="Trebuchet MS"/>
                <a:cs typeface="Trebuchet MS"/>
              </a:rPr>
              <a:t>AQI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1922" y="3442834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1922" y="4071484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1922" y="5014459"/>
            <a:ext cx="76200" cy="762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237772" y="2961485"/>
            <a:ext cx="5912485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685" marR="5080" indent="-388620">
              <a:lnSpc>
                <a:spcPct val="114599"/>
              </a:lnSpc>
              <a:spcBef>
                <a:spcPts val="100"/>
              </a:spcBef>
            </a:pPr>
            <a:r>
              <a:rPr dirty="0" sz="1800" spc="140" b="1">
                <a:latin typeface="Trebuchet MS"/>
                <a:cs typeface="Trebuchet MS"/>
              </a:rPr>
              <a:t>Nowon-</a:t>
            </a:r>
            <a:r>
              <a:rPr dirty="0" sz="1800" spc="190" b="1">
                <a:latin typeface="Trebuchet MS"/>
                <a:cs typeface="Trebuchet MS"/>
              </a:rPr>
              <a:t>gu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spc="145" b="1">
                <a:latin typeface="Trebuchet MS"/>
                <a:cs typeface="Trebuchet MS"/>
              </a:rPr>
              <a:t>Mengalami</a:t>
            </a:r>
            <a:r>
              <a:rPr dirty="0" sz="1800" spc="-100" b="1">
                <a:latin typeface="Trebuchet MS"/>
                <a:cs typeface="Trebuchet MS"/>
              </a:rPr>
              <a:t> </a:t>
            </a:r>
            <a:r>
              <a:rPr dirty="0" sz="1800" spc="114" b="1">
                <a:latin typeface="Trebuchet MS"/>
                <a:cs typeface="Trebuchet MS"/>
              </a:rPr>
              <a:t>Peningkatan</a:t>
            </a:r>
            <a:r>
              <a:rPr dirty="0" sz="1800" spc="-100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Kualitas</a:t>
            </a:r>
            <a:r>
              <a:rPr dirty="0" sz="1800" spc="-100" b="1">
                <a:latin typeface="Trebuchet MS"/>
                <a:cs typeface="Trebuchet MS"/>
              </a:rPr>
              <a:t> </a:t>
            </a:r>
            <a:r>
              <a:rPr dirty="0" sz="1800" spc="90" b="1">
                <a:latin typeface="Trebuchet MS"/>
                <a:cs typeface="Trebuchet MS"/>
              </a:rPr>
              <a:t>Udara </a:t>
            </a:r>
            <a:r>
              <a:rPr dirty="0" sz="1800" spc="75">
                <a:latin typeface="Trebuchet MS"/>
                <a:cs typeface="Trebuchet MS"/>
              </a:rPr>
              <a:t>Distrik</a:t>
            </a:r>
            <a:r>
              <a:rPr dirty="0" sz="1800" spc="-2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Nowon-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1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memiliki</a:t>
            </a:r>
            <a:r>
              <a:rPr dirty="0" sz="1800" spc="-2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rata-</a:t>
            </a:r>
            <a:r>
              <a:rPr dirty="0" sz="1800" spc="50">
                <a:latin typeface="Trebuchet MS"/>
                <a:cs typeface="Trebuchet MS"/>
              </a:rPr>
              <a:t>rata</a:t>
            </a:r>
            <a:r>
              <a:rPr dirty="0" sz="1800" spc="-1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AQI </a:t>
            </a:r>
            <a:r>
              <a:rPr dirty="0" sz="1800" spc="105">
                <a:latin typeface="Trebuchet MS"/>
                <a:cs typeface="Trebuchet MS"/>
              </a:rPr>
              <a:t>terendah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pada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tahun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2018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nilai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93,53.</a:t>
            </a:r>
            <a:endParaRPr sz="1800">
              <a:latin typeface="Trebuchet MS"/>
              <a:cs typeface="Trebuchet MS"/>
            </a:endParaRPr>
          </a:p>
          <a:p>
            <a:pPr marL="400685" marR="126364">
              <a:lnSpc>
                <a:spcPct val="114599"/>
              </a:lnSpc>
            </a:pPr>
            <a:r>
              <a:rPr dirty="0" sz="1800" spc="165">
                <a:latin typeface="Trebuchet MS"/>
                <a:cs typeface="Trebuchet MS"/>
              </a:rPr>
              <a:t>Nowon-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mengalami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penurunan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terbesar </a:t>
            </a:r>
            <a:r>
              <a:rPr dirty="0" sz="1800" spc="75">
                <a:latin typeface="Trebuchet MS"/>
                <a:cs typeface="Trebuchet MS"/>
              </a:rPr>
              <a:t>dari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2017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hingga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2019,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penurunan </a:t>
            </a:r>
            <a:r>
              <a:rPr dirty="0" sz="1800" spc="95">
                <a:latin typeface="Trebuchet MS"/>
                <a:cs typeface="Trebuchet MS"/>
              </a:rPr>
              <a:t>sebesar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-</a:t>
            </a:r>
            <a:r>
              <a:rPr dirty="0" sz="1800" spc="-30">
                <a:latin typeface="Trebuchet MS"/>
                <a:cs typeface="Trebuchet MS"/>
              </a:rPr>
              <a:t>16.79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poin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AQI.</a:t>
            </a:r>
            <a:endParaRPr sz="1800">
              <a:latin typeface="Trebuchet MS"/>
              <a:cs typeface="Trebuchet MS"/>
            </a:endParaRPr>
          </a:p>
          <a:p>
            <a:pPr marL="400685" marR="626110">
              <a:lnSpc>
                <a:spcPct val="114599"/>
              </a:lnSpc>
            </a:pPr>
            <a:r>
              <a:rPr dirty="0" sz="1800" spc="114">
                <a:latin typeface="Trebuchet MS"/>
                <a:cs typeface="Trebuchet MS"/>
              </a:rPr>
              <a:t>Hal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menunjukkan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upaya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untuk </a:t>
            </a:r>
            <a:r>
              <a:rPr dirty="0" sz="1800" spc="145">
                <a:latin typeface="Trebuchet MS"/>
                <a:cs typeface="Trebuchet MS"/>
              </a:rPr>
              <a:t>meningkatkan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kualitas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Nowon-</a:t>
            </a:r>
            <a:r>
              <a:rPr dirty="0" sz="1800" spc="190">
                <a:latin typeface="Trebuchet MS"/>
                <a:cs typeface="Trebuchet MS"/>
              </a:rPr>
              <a:t>gu </a:t>
            </a:r>
            <a:r>
              <a:rPr dirty="0" sz="1800" spc="195">
                <a:latin typeface="Trebuchet MS"/>
                <a:cs typeface="Trebuchet MS"/>
              </a:rPr>
              <a:t>membuahkan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hasil.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1922" y="6580433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1922" y="7523408"/>
            <a:ext cx="76200" cy="762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1237772" y="6099084"/>
            <a:ext cx="5995670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685" marR="5080" indent="-388620">
              <a:lnSpc>
                <a:spcPct val="114599"/>
              </a:lnSpc>
              <a:spcBef>
                <a:spcPts val="100"/>
              </a:spcBef>
            </a:pPr>
            <a:r>
              <a:rPr dirty="0" sz="1800" spc="105" b="1">
                <a:latin typeface="Trebuchet MS"/>
                <a:cs typeface="Trebuchet MS"/>
              </a:rPr>
              <a:t>Gwangjin-</a:t>
            </a:r>
            <a:r>
              <a:rPr dirty="0" sz="1800" spc="190" b="1">
                <a:latin typeface="Trebuchet MS"/>
                <a:cs typeface="Trebuchet MS"/>
              </a:rPr>
              <a:t>gu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45" b="1">
                <a:latin typeface="Trebuchet MS"/>
                <a:cs typeface="Trebuchet MS"/>
              </a:rPr>
              <a:t>Mengalami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05" b="1">
                <a:latin typeface="Trebuchet MS"/>
                <a:cs typeface="Trebuchet MS"/>
              </a:rPr>
              <a:t>Penurunan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100" b="1">
                <a:latin typeface="Trebuchet MS"/>
                <a:cs typeface="Trebuchet MS"/>
              </a:rPr>
              <a:t>Kualitas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90" b="1">
                <a:latin typeface="Trebuchet MS"/>
                <a:cs typeface="Trebuchet MS"/>
              </a:rPr>
              <a:t>Udara </a:t>
            </a:r>
            <a:r>
              <a:rPr dirty="0" sz="1800" spc="75">
                <a:latin typeface="Trebuchet MS"/>
                <a:cs typeface="Trebuchet MS"/>
              </a:rPr>
              <a:t>Distrik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Gwangjin-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mengalami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peningkatan</a:t>
            </a:r>
            <a:r>
              <a:rPr dirty="0" sz="1800" spc="500">
                <a:latin typeface="Trebuchet MS"/>
                <a:cs typeface="Trebuchet MS"/>
              </a:rPr>
              <a:t> </a:t>
            </a:r>
            <a:r>
              <a:rPr dirty="0" sz="1800" spc="185">
                <a:latin typeface="Trebuchet MS"/>
                <a:cs typeface="Trebuchet MS"/>
              </a:rPr>
              <a:t>AQI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terbesar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dari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2017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hingga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2019,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dengan </a:t>
            </a:r>
            <a:r>
              <a:rPr dirty="0" sz="1800" spc="130">
                <a:latin typeface="Trebuchet MS"/>
                <a:cs typeface="Trebuchet MS"/>
              </a:rPr>
              <a:t>peningkatan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sebesar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40.30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poin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AQI.</a:t>
            </a:r>
            <a:endParaRPr sz="1800">
              <a:latin typeface="Trebuchet MS"/>
              <a:cs typeface="Trebuchet MS"/>
            </a:endParaRPr>
          </a:p>
          <a:p>
            <a:pPr marL="400685" marR="31115">
              <a:lnSpc>
                <a:spcPct val="114599"/>
              </a:lnSpc>
            </a:pPr>
            <a:r>
              <a:rPr dirty="0" sz="1800" spc="114">
                <a:latin typeface="Trebuchet MS"/>
                <a:cs typeface="Trebuchet MS"/>
              </a:rPr>
              <a:t>Hal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menunjukkan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kualitas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Gwangjin- </a:t>
            </a:r>
            <a:r>
              <a:rPr dirty="0" sz="1800" spc="215">
                <a:latin typeface="Trebuchet MS"/>
                <a:cs typeface="Trebuchet MS"/>
              </a:rPr>
              <a:t>gu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90">
                <a:latin typeface="Trebuchet MS"/>
                <a:cs typeface="Trebuchet MS"/>
              </a:rPr>
              <a:t>memburuk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perlu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mendapat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perhatian </a:t>
            </a:r>
            <a:r>
              <a:rPr dirty="0" sz="1800" spc="-10">
                <a:latin typeface="Trebuchet MS"/>
                <a:cs typeface="Trebuchet MS"/>
              </a:rPr>
              <a:t>serius.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23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21887" y="977900"/>
            <a:ext cx="76828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75">
                <a:latin typeface="Trebuchet MS"/>
                <a:cs typeface="Trebuchet MS"/>
              </a:rPr>
              <a:t>Hasil</a:t>
            </a:r>
            <a:r>
              <a:rPr dirty="0" spc="-60">
                <a:latin typeface="Trebuchet MS"/>
                <a:cs typeface="Trebuchet MS"/>
              </a:rPr>
              <a:t> </a:t>
            </a:r>
            <a:r>
              <a:rPr dirty="0" spc="310">
                <a:latin typeface="Trebuchet MS"/>
                <a:cs typeface="Trebuchet MS"/>
              </a:rPr>
              <a:t>Analisa</a:t>
            </a:r>
            <a:r>
              <a:rPr dirty="0" spc="-55">
                <a:latin typeface="Trebuchet MS"/>
                <a:cs typeface="Trebuchet MS"/>
              </a:rPr>
              <a:t> </a:t>
            </a:r>
            <a:r>
              <a:rPr dirty="0" spc="290">
                <a:latin typeface="Trebuchet MS"/>
                <a:cs typeface="Trebuchet MS"/>
              </a:rPr>
              <a:t>Kualitas</a:t>
            </a:r>
            <a:r>
              <a:rPr dirty="0" spc="-60">
                <a:latin typeface="Trebuchet MS"/>
                <a:cs typeface="Trebuchet MS"/>
              </a:rPr>
              <a:t> </a:t>
            </a:r>
            <a:r>
              <a:rPr dirty="0" spc="440">
                <a:latin typeface="Trebuchet MS"/>
                <a:cs typeface="Trebuchet MS"/>
              </a:rPr>
              <a:t>AQI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3076966" y="1260539"/>
            <a:ext cx="591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 b="1">
                <a:latin typeface="Trebuchet MS"/>
                <a:cs typeface="Trebuchet MS"/>
              </a:rPr>
              <a:t>(2/2)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2049" y="1731586"/>
            <a:ext cx="17592040" cy="7836534"/>
            <a:chOff x="332049" y="1731586"/>
            <a:chExt cx="17592040" cy="7836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99" y="4338949"/>
              <a:ext cx="8779550" cy="52286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049" y="1731586"/>
              <a:ext cx="8779550" cy="52287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091719" y="7108242"/>
            <a:ext cx="163766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 b="1">
                <a:latin typeface="Verdana"/>
                <a:cs typeface="Verdana"/>
              </a:rPr>
              <a:t>Menu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40" b="1">
                <a:latin typeface="Verdana"/>
                <a:cs typeface="Verdana"/>
              </a:rPr>
              <a:t>Home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24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2827291" y="3832344"/>
            <a:ext cx="1412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 b="1">
                <a:latin typeface="Verdana"/>
                <a:cs typeface="Verdana"/>
              </a:rPr>
              <a:t>Menu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25" b="1">
                <a:latin typeface="Verdana"/>
                <a:cs typeface="Verdana"/>
              </a:rPr>
              <a:t>EDA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24773" y="635000"/>
            <a:ext cx="623824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>
                <a:latin typeface="Trebuchet MS"/>
                <a:cs typeface="Trebuchet MS"/>
              </a:rPr>
              <a:t>Dashboard</a:t>
            </a:r>
            <a:r>
              <a:rPr dirty="0" spc="-75">
                <a:latin typeface="Trebuchet MS"/>
                <a:cs typeface="Trebuchet MS"/>
              </a:rPr>
              <a:t> </a:t>
            </a:r>
            <a:r>
              <a:rPr dirty="0" spc="250">
                <a:latin typeface="Trebuchet MS"/>
                <a:cs typeface="Trebuchet MS"/>
              </a:rPr>
              <a:t>Streamlit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2474773" y="917639"/>
            <a:ext cx="5410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95" b="1">
                <a:latin typeface="Verdana"/>
                <a:cs typeface="Verdana"/>
              </a:rPr>
              <a:t>(1/2)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1832" y="1628881"/>
            <a:ext cx="7054016" cy="420104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56110" y="5910318"/>
            <a:ext cx="22059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 b="1">
                <a:latin typeface="Verdana"/>
                <a:cs typeface="Verdana"/>
              </a:rPr>
              <a:t>Menu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70" b="1">
                <a:latin typeface="Verdana"/>
                <a:cs typeface="Verdana"/>
              </a:rPr>
              <a:t>Prediction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306280" y="5862616"/>
            <a:ext cx="4324985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R="62230">
              <a:lnSpc>
                <a:spcPct val="100000"/>
              </a:lnSpc>
              <a:spcBef>
                <a:spcPts val="475"/>
              </a:spcBef>
            </a:pPr>
            <a:r>
              <a:rPr dirty="0" sz="2000" spc="-65" b="1">
                <a:latin typeface="Verdana"/>
                <a:cs typeface="Verdana"/>
              </a:rPr>
              <a:t>Menu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Forecast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 spc="-155" b="1">
                <a:latin typeface="Verdana"/>
                <a:cs typeface="Verdana"/>
              </a:rPr>
              <a:t>(Perlu</a:t>
            </a:r>
            <a:r>
              <a:rPr dirty="0" sz="2000" spc="-75" b="1">
                <a:latin typeface="Verdana"/>
                <a:cs typeface="Verdana"/>
              </a:rPr>
              <a:t> </a:t>
            </a:r>
            <a:r>
              <a:rPr dirty="0" sz="2000" spc="-70" b="1">
                <a:latin typeface="Verdana"/>
                <a:cs typeface="Verdana"/>
              </a:rPr>
              <a:t>Pengembangan</a:t>
            </a:r>
            <a:r>
              <a:rPr dirty="0" sz="2000" spc="-75" b="1">
                <a:latin typeface="Verdana"/>
                <a:cs typeface="Verdana"/>
              </a:rPr>
              <a:t> </a:t>
            </a:r>
            <a:r>
              <a:rPr dirty="0" sz="2000" spc="-100" b="1">
                <a:latin typeface="Verdana"/>
                <a:cs typeface="Verdana"/>
              </a:rPr>
              <a:t>Lanjutan)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049" y="1628881"/>
            <a:ext cx="7054016" cy="420104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7006" y="6086581"/>
            <a:ext cx="7054016" cy="42004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24773" y="635000"/>
            <a:ext cx="623824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>
                <a:latin typeface="Trebuchet MS"/>
                <a:cs typeface="Trebuchet MS"/>
              </a:rPr>
              <a:t>Dashboard</a:t>
            </a:r>
            <a:r>
              <a:rPr dirty="0" spc="-75">
                <a:latin typeface="Trebuchet MS"/>
                <a:cs typeface="Trebuchet MS"/>
              </a:rPr>
              <a:t> </a:t>
            </a:r>
            <a:r>
              <a:rPr dirty="0" spc="250">
                <a:latin typeface="Trebuchet MS"/>
                <a:cs typeface="Trebuchet MS"/>
              </a:rPr>
              <a:t>Streamlit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"/>
              </a:spcBef>
            </a:pPr>
            <a:r>
              <a:rPr dirty="0" spc="-25">
                <a:latin typeface="Trebuchet MS"/>
                <a:cs typeface="Trebuchet MS"/>
              </a:rPr>
              <a:t>25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318164" y="5502434"/>
            <a:ext cx="16516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 b="1">
                <a:latin typeface="Verdana"/>
                <a:cs typeface="Verdana"/>
              </a:rPr>
              <a:t>Menu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45" b="1">
                <a:latin typeface="Verdana"/>
                <a:cs typeface="Verdana"/>
              </a:rPr>
              <a:t>About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49292" y="917639"/>
            <a:ext cx="591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15" b="1">
                <a:latin typeface="Verdana"/>
                <a:cs typeface="Verdana"/>
              </a:rPr>
              <a:t>(2/2)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938" y="3134806"/>
            <a:ext cx="2933699" cy="40862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8241" y="3536337"/>
            <a:ext cx="10892155" cy="29019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6080">
              <a:lnSpc>
                <a:spcPct val="116500"/>
              </a:lnSpc>
              <a:spcBef>
                <a:spcPts val="100"/>
              </a:spcBef>
            </a:pPr>
            <a:r>
              <a:rPr dirty="0" sz="8100" spc="-370"/>
              <a:t>CONCLUSION</a:t>
            </a:r>
            <a:r>
              <a:rPr dirty="0" sz="8100" spc="-445"/>
              <a:t> </a:t>
            </a:r>
            <a:r>
              <a:rPr dirty="0" sz="8100" spc="-25"/>
              <a:t>AND </a:t>
            </a:r>
            <a:r>
              <a:rPr dirty="0" sz="8100" spc="-300"/>
              <a:t>RECOMMENDATION</a:t>
            </a:r>
            <a:endParaRPr sz="8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306" y="6045982"/>
            <a:ext cx="5095859" cy="34004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3318" y="6045982"/>
            <a:ext cx="5133959" cy="34004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63496" y="652985"/>
            <a:ext cx="3361054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5">
                <a:latin typeface="Trebuchet MS"/>
                <a:cs typeface="Trebuchet MS"/>
              </a:rPr>
              <a:t>Conclusion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 spc="-415"/>
              <a:t>27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308391" y="1620025"/>
            <a:ext cx="15963900" cy="395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marR="5080" indent="-295275">
              <a:lnSpc>
                <a:spcPct val="147500"/>
              </a:lnSpc>
              <a:spcBef>
                <a:spcPts val="100"/>
              </a:spcBef>
              <a:buAutoNum type="arabicPeriod"/>
              <a:tabLst>
                <a:tab pos="300355" algn="l"/>
              </a:tabLst>
            </a:pPr>
            <a:r>
              <a:rPr dirty="0" sz="2500" spc="254">
                <a:latin typeface="Trebuchet MS"/>
                <a:cs typeface="Trebuchet MS"/>
              </a:rPr>
              <a:t>Dengan</a:t>
            </a:r>
            <a:r>
              <a:rPr dirty="0" sz="2500" spc="480">
                <a:latin typeface="Trebuchet MS"/>
                <a:cs typeface="Trebuchet MS"/>
              </a:rPr>
              <a:t> </a:t>
            </a:r>
            <a:r>
              <a:rPr dirty="0" sz="2500" spc="260">
                <a:latin typeface="Trebuchet MS"/>
                <a:cs typeface="Trebuchet MS"/>
              </a:rPr>
              <a:t>menggunakan</a:t>
            </a:r>
            <a:r>
              <a:rPr dirty="0" sz="2500" spc="484">
                <a:latin typeface="Trebuchet MS"/>
                <a:cs typeface="Trebuchet MS"/>
              </a:rPr>
              <a:t> </a:t>
            </a:r>
            <a:r>
              <a:rPr dirty="0" sz="2500" spc="150">
                <a:latin typeface="Trebuchet MS"/>
                <a:cs typeface="Trebuchet MS"/>
              </a:rPr>
              <a:t>data</a:t>
            </a:r>
            <a:r>
              <a:rPr dirty="0" sz="2500" spc="484">
                <a:latin typeface="Trebuchet MS"/>
                <a:cs typeface="Trebuchet MS"/>
              </a:rPr>
              <a:t> </a:t>
            </a:r>
            <a:r>
              <a:rPr dirty="0" sz="2500" spc="150">
                <a:latin typeface="Trebuchet MS"/>
                <a:cs typeface="Trebuchet MS"/>
              </a:rPr>
              <a:t>polusi</a:t>
            </a:r>
            <a:r>
              <a:rPr dirty="0" sz="2500" spc="480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udara</a:t>
            </a:r>
            <a:r>
              <a:rPr dirty="0" sz="2500" spc="484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dan</a:t>
            </a:r>
            <a:r>
              <a:rPr dirty="0" sz="2500" spc="484">
                <a:latin typeface="Trebuchet MS"/>
                <a:cs typeface="Trebuchet MS"/>
              </a:rPr>
              <a:t> </a:t>
            </a:r>
            <a:r>
              <a:rPr dirty="0" sz="2500" spc="190" b="1">
                <a:latin typeface="Trebuchet MS"/>
                <a:cs typeface="Trebuchet MS"/>
              </a:rPr>
              <a:t>model</a:t>
            </a:r>
            <a:r>
              <a:rPr dirty="0" sz="2500" spc="415" b="1">
                <a:latin typeface="Trebuchet MS"/>
                <a:cs typeface="Trebuchet MS"/>
              </a:rPr>
              <a:t> </a:t>
            </a:r>
            <a:r>
              <a:rPr dirty="0" sz="2500" spc="165" b="1">
                <a:latin typeface="Trebuchet MS"/>
                <a:cs typeface="Trebuchet MS"/>
              </a:rPr>
              <a:t>machine</a:t>
            </a:r>
            <a:r>
              <a:rPr dirty="0" sz="2500" spc="420" b="1">
                <a:latin typeface="Trebuchet MS"/>
                <a:cs typeface="Trebuchet MS"/>
              </a:rPr>
              <a:t> </a:t>
            </a:r>
            <a:r>
              <a:rPr dirty="0" sz="2500" spc="130" b="1">
                <a:latin typeface="Trebuchet MS"/>
                <a:cs typeface="Trebuchet MS"/>
              </a:rPr>
              <a:t>learning</a:t>
            </a:r>
            <a:r>
              <a:rPr dirty="0" sz="2500" spc="484" b="1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telah</a:t>
            </a:r>
            <a:r>
              <a:rPr dirty="0" sz="2500" spc="480">
                <a:latin typeface="Trebuchet MS"/>
                <a:cs typeface="Trebuchet MS"/>
              </a:rPr>
              <a:t> </a:t>
            </a:r>
            <a:r>
              <a:rPr dirty="0" sz="2500" spc="180">
                <a:latin typeface="Trebuchet MS"/>
                <a:cs typeface="Trebuchet MS"/>
              </a:rPr>
              <a:t>didapatkan</a:t>
            </a:r>
            <a:r>
              <a:rPr dirty="0" sz="2500" spc="484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hasil </a:t>
            </a:r>
            <a:r>
              <a:rPr dirty="0" sz="2500" spc="105">
                <a:latin typeface="Trebuchet MS"/>
                <a:cs typeface="Trebuchet MS"/>
              </a:rPr>
              <a:t>	</a:t>
            </a:r>
            <a:r>
              <a:rPr dirty="0" sz="2500" spc="130">
                <a:latin typeface="Trebuchet MS"/>
                <a:cs typeface="Trebuchet MS"/>
              </a:rPr>
              <a:t>prediksi</a:t>
            </a:r>
            <a:r>
              <a:rPr dirty="0" sz="2500" spc="575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kualitas</a:t>
            </a:r>
            <a:r>
              <a:rPr dirty="0" sz="2500" spc="580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udara</a:t>
            </a:r>
            <a:r>
              <a:rPr dirty="0" sz="2500" spc="575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dengan</a:t>
            </a:r>
            <a:r>
              <a:rPr dirty="0" sz="2500" spc="580">
                <a:latin typeface="Trebuchet MS"/>
                <a:cs typeface="Trebuchet MS"/>
              </a:rPr>
              <a:t> </a:t>
            </a:r>
            <a:r>
              <a:rPr dirty="0" sz="2500" spc="125" b="1">
                <a:latin typeface="Trebuchet MS"/>
                <a:cs typeface="Trebuchet MS"/>
              </a:rPr>
              <a:t>akurasi</a:t>
            </a:r>
            <a:r>
              <a:rPr dirty="0" sz="2500" spc="509" b="1">
                <a:latin typeface="Trebuchet MS"/>
                <a:cs typeface="Trebuchet MS"/>
              </a:rPr>
              <a:t> </a:t>
            </a:r>
            <a:r>
              <a:rPr dirty="0" sz="2500" spc="175" b="1">
                <a:latin typeface="Trebuchet MS"/>
                <a:cs typeface="Trebuchet MS"/>
              </a:rPr>
              <a:t>98%</a:t>
            </a:r>
            <a:r>
              <a:rPr dirty="0" sz="2500" spc="175">
                <a:latin typeface="Trebuchet MS"/>
                <a:cs typeface="Trebuchet MS"/>
              </a:rPr>
              <a:t>.</a:t>
            </a:r>
            <a:r>
              <a:rPr dirty="0" sz="2500" spc="575">
                <a:latin typeface="Trebuchet MS"/>
                <a:cs typeface="Trebuchet MS"/>
              </a:rPr>
              <a:t> </a:t>
            </a:r>
            <a:r>
              <a:rPr dirty="0" sz="2500" spc="254">
                <a:latin typeface="Trebuchet MS"/>
                <a:cs typeface="Trebuchet MS"/>
              </a:rPr>
              <a:t>Dengan</a:t>
            </a:r>
            <a:r>
              <a:rPr dirty="0" sz="2500" spc="580">
                <a:latin typeface="Trebuchet MS"/>
                <a:cs typeface="Trebuchet MS"/>
              </a:rPr>
              <a:t> </a:t>
            </a:r>
            <a:r>
              <a:rPr dirty="0" sz="2500" spc="190">
                <a:latin typeface="Trebuchet MS"/>
                <a:cs typeface="Trebuchet MS"/>
              </a:rPr>
              <a:t>demikian</a:t>
            </a:r>
            <a:r>
              <a:rPr dirty="0" sz="2500" spc="575">
                <a:latin typeface="Trebuchet MS"/>
                <a:cs typeface="Trebuchet MS"/>
              </a:rPr>
              <a:t> </a:t>
            </a:r>
            <a:r>
              <a:rPr dirty="0" sz="2500" spc="90">
                <a:latin typeface="Trebuchet MS"/>
                <a:cs typeface="Trebuchet MS"/>
              </a:rPr>
              <a:t>kita</a:t>
            </a:r>
            <a:r>
              <a:rPr dirty="0" sz="2500" spc="580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telah</a:t>
            </a:r>
            <a:r>
              <a:rPr dirty="0" sz="2500" spc="575">
                <a:latin typeface="Trebuchet MS"/>
                <a:cs typeface="Trebuchet MS"/>
              </a:rPr>
              <a:t> </a:t>
            </a:r>
            <a:r>
              <a:rPr dirty="0" sz="2500" spc="180">
                <a:latin typeface="Trebuchet MS"/>
                <a:cs typeface="Trebuchet MS"/>
              </a:rPr>
              <a:t>dapat</a:t>
            </a:r>
            <a:r>
              <a:rPr dirty="0" sz="2500" spc="580">
                <a:latin typeface="Trebuchet MS"/>
                <a:cs typeface="Trebuchet MS"/>
              </a:rPr>
              <a:t> </a:t>
            </a:r>
            <a:r>
              <a:rPr dirty="0" sz="2500" spc="185">
                <a:latin typeface="Trebuchet MS"/>
                <a:cs typeface="Trebuchet MS"/>
              </a:rPr>
              <a:t>memprediksi </a:t>
            </a:r>
            <a:r>
              <a:rPr dirty="0" sz="2500" spc="185">
                <a:latin typeface="Trebuchet MS"/>
                <a:cs typeface="Trebuchet MS"/>
              </a:rPr>
              <a:t>	</a:t>
            </a:r>
            <a:r>
              <a:rPr dirty="0" sz="2500" spc="114">
                <a:latin typeface="Trebuchet MS"/>
                <a:cs typeface="Trebuchet MS"/>
              </a:rPr>
              <a:t>kualitas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udara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dengan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150">
                <a:latin typeface="Trebuchet MS"/>
                <a:cs typeface="Trebuchet MS"/>
              </a:rPr>
              <a:t>data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terbaru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dengan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hasil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210">
                <a:latin typeface="Trebuchet MS"/>
                <a:cs typeface="Trebuchet MS"/>
              </a:rPr>
              <a:t>yang</a:t>
            </a:r>
            <a:r>
              <a:rPr dirty="0" sz="2500" spc="-100">
                <a:latin typeface="Trebuchet MS"/>
                <a:cs typeface="Trebuchet MS"/>
              </a:rPr>
              <a:t> </a:t>
            </a:r>
            <a:r>
              <a:rPr dirty="0" sz="2500" spc="45">
                <a:latin typeface="Trebuchet MS"/>
                <a:cs typeface="Trebuchet MS"/>
              </a:rPr>
              <a:t>akurat.</a:t>
            </a:r>
            <a:endParaRPr sz="2500">
              <a:latin typeface="Trebuchet MS"/>
              <a:cs typeface="Trebuchet MS"/>
            </a:endParaRPr>
          </a:p>
          <a:p>
            <a:pPr algn="just" marL="299085" marR="5080" indent="-295275">
              <a:lnSpc>
                <a:spcPct val="147500"/>
              </a:lnSpc>
              <a:buFont typeface="Trebuchet MS"/>
              <a:buAutoNum type="arabicPeriod"/>
              <a:tabLst>
                <a:tab pos="300355" algn="l"/>
              </a:tabLst>
            </a:pPr>
            <a:r>
              <a:rPr dirty="0" sz="2500" spc="105" b="1">
                <a:latin typeface="Trebuchet MS"/>
                <a:cs typeface="Trebuchet MS"/>
              </a:rPr>
              <a:t>Faktor</a:t>
            </a:r>
            <a:r>
              <a:rPr dirty="0" sz="2500" spc="455" b="1">
                <a:latin typeface="Trebuchet MS"/>
                <a:cs typeface="Trebuchet MS"/>
              </a:rPr>
              <a:t> </a:t>
            </a:r>
            <a:r>
              <a:rPr dirty="0" sz="2500" spc="130" b="1">
                <a:latin typeface="Trebuchet MS"/>
                <a:cs typeface="Trebuchet MS"/>
              </a:rPr>
              <a:t>terpenting</a:t>
            </a:r>
            <a:r>
              <a:rPr dirty="0" sz="2500" spc="525" b="1">
                <a:latin typeface="Trebuchet MS"/>
                <a:cs typeface="Trebuchet MS"/>
              </a:rPr>
              <a:t> </a:t>
            </a:r>
            <a:r>
              <a:rPr dirty="0" sz="2500" spc="215">
                <a:latin typeface="Trebuchet MS"/>
                <a:cs typeface="Trebuchet MS"/>
              </a:rPr>
              <a:t>dalam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190">
                <a:latin typeface="Trebuchet MS"/>
                <a:cs typeface="Trebuchet MS"/>
              </a:rPr>
              <a:t>penentuan</a:t>
            </a:r>
            <a:r>
              <a:rPr dirty="0" sz="2500" spc="520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kualitas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udara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adalah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70" b="1">
                <a:latin typeface="Trebuchet MS"/>
                <a:cs typeface="Trebuchet MS"/>
              </a:rPr>
              <a:t>PM2.5</a:t>
            </a:r>
            <a:r>
              <a:rPr dirty="0" sz="2500" spc="520" b="1">
                <a:latin typeface="Trebuchet MS"/>
                <a:cs typeface="Trebuchet MS"/>
              </a:rPr>
              <a:t> </a:t>
            </a:r>
            <a:r>
              <a:rPr dirty="0" sz="2500" spc="140">
                <a:latin typeface="Trebuchet MS"/>
                <a:cs typeface="Trebuchet MS"/>
              </a:rPr>
              <a:t>karena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180">
                <a:latin typeface="Trebuchet MS"/>
                <a:cs typeface="Trebuchet MS"/>
              </a:rPr>
              <a:t>dapat</a:t>
            </a:r>
            <a:r>
              <a:rPr dirty="0" sz="2500" spc="525">
                <a:latin typeface="Trebuchet MS"/>
                <a:cs typeface="Trebuchet MS"/>
              </a:rPr>
              <a:t> </a:t>
            </a:r>
            <a:r>
              <a:rPr dirty="0" sz="2500" spc="210">
                <a:latin typeface="Trebuchet MS"/>
                <a:cs typeface="Trebuchet MS"/>
              </a:rPr>
              <a:t>menyebabkan </a:t>
            </a:r>
            <a:r>
              <a:rPr dirty="0" sz="2500" spc="210">
                <a:latin typeface="Trebuchet MS"/>
                <a:cs typeface="Trebuchet MS"/>
              </a:rPr>
              <a:t>	</a:t>
            </a:r>
            <a:r>
              <a:rPr dirty="0" sz="2500" spc="265">
                <a:latin typeface="Trebuchet MS"/>
                <a:cs typeface="Trebuchet MS"/>
              </a:rPr>
              <a:t>dampak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serius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220">
                <a:latin typeface="Trebuchet MS"/>
                <a:cs typeface="Trebuchet MS"/>
              </a:rPr>
              <a:t>pada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155">
                <a:latin typeface="Trebuchet MS"/>
                <a:cs typeface="Trebuchet MS"/>
              </a:rPr>
              <a:t>kesehatan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180">
                <a:latin typeface="Trebuchet MS"/>
                <a:cs typeface="Trebuchet MS"/>
              </a:rPr>
              <a:t>pernapasan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dan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kardiovaskular.</a:t>
            </a:r>
            <a:endParaRPr sz="2500">
              <a:latin typeface="Trebuchet MS"/>
              <a:cs typeface="Trebuchet MS"/>
            </a:endParaRPr>
          </a:p>
          <a:p>
            <a:pPr algn="just" marL="299085" marR="5080" indent="-295275">
              <a:lnSpc>
                <a:spcPct val="147500"/>
              </a:lnSpc>
              <a:buAutoNum type="arabicPeriod"/>
              <a:tabLst>
                <a:tab pos="300355" algn="l"/>
              </a:tabLst>
            </a:pPr>
            <a:r>
              <a:rPr dirty="0" sz="2500" spc="160">
                <a:latin typeface="Trebuchet MS"/>
                <a:cs typeface="Trebuchet MS"/>
              </a:rPr>
              <a:t>Berdasarkan</a:t>
            </a:r>
            <a:r>
              <a:rPr dirty="0" sz="2500" spc="430">
                <a:latin typeface="Trebuchet MS"/>
                <a:cs typeface="Trebuchet MS"/>
              </a:rPr>
              <a:t> </a:t>
            </a:r>
            <a:r>
              <a:rPr dirty="0" sz="2500" spc="120">
                <a:latin typeface="Trebuchet MS"/>
                <a:cs typeface="Trebuchet MS"/>
              </a:rPr>
              <a:t>analisa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80">
                <a:latin typeface="Trebuchet MS"/>
                <a:cs typeface="Trebuchet MS"/>
              </a:rPr>
              <a:t>geografis,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160">
                <a:latin typeface="Trebuchet MS"/>
                <a:cs typeface="Trebuchet MS"/>
              </a:rPr>
              <a:t>daerah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210">
                <a:latin typeface="Trebuchet MS"/>
                <a:cs typeface="Trebuchet MS"/>
              </a:rPr>
              <a:t>yang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135">
                <a:latin typeface="Trebuchet MS"/>
                <a:cs typeface="Trebuchet MS"/>
              </a:rPr>
              <a:t>rentan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160">
                <a:latin typeface="Trebuchet MS"/>
                <a:cs typeface="Trebuchet MS"/>
              </a:rPr>
              <a:t>memiliki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140" b="1">
                <a:latin typeface="Trebuchet MS"/>
                <a:cs typeface="Trebuchet MS"/>
              </a:rPr>
              <a:t>polusi</a:t>
            </a:r>
            <a:r>
              <a:rPr dirty="0" sz="2500" spc="375" b="1">
                <a:latin typeface="Trebuchet MS"/>
                <a:cs typeface="Trebuchet MS"/>
              </a:rPr>
              <a:t> </a:t>
            </a:r>
            <a:r>
              <a:rPr dirty="0" sz="2500" spc="145" b="1">
                <a:latin typeface="Trebuchet MS"/>
                <a:cs typeface="Trebuchet MS"/>
              </a:rPr>
              <a:t>udara</a:t>
            </a:r>
            <a:r>
              <a:rPr dirty="0" sz="2500" spc="375" b="1">
                <a:latin typeface="Trebuchet MS"/>
                <a:cs typeface="Trebuchet MS"/>
              </a:rPr>
              <a:t> </a:t>
            </a:r>
            <a:r>
              <a:rPr dirty="0" sz="2500" spc="175" b="1">
                <a:latin typeface="Trebuchet MS"/>
                <a:cs typeface="Trebuchet MS"/>
              </a:rPr>
              <a:t>tinggi</a:t>
            </a:r>
            <a:r>
              <a:rPr dirty="0" sz="2500" spc="434" b="1">
                <a:latin typeface="Trebuchet MS"/>
                <a:cs typeface="Trebuchet MS"/>
              </a:rPr>
              <a:t> </a:t>
            </a:r>
            <a:r>
              <a:rPr dirty="0" sz="2500" spc="165">
                <a:latin typeface="Trebuchet MS"/>
                <a:cs typeface="Trebuchet MS"/>
              </a:rPr>
              <a:t>adalah</a:t>
            </a:r>
            <a:r>
              <a:rPr dirty="0" sz="2500" spc="434">
                <a:latin typeface="Trebuchet MS"/>
                <a:cs typeface="Trebuchet MS"/>
              </a:rPr>
              <a:t> </a:t>
            </a:r>
            <a:r>
              <a:rPr dirty="0" sz="2500" spc="150">
                <a:latin typeface="Trebuchet MS"/>
                <a:cs typeface="Trebuchet MS"/>
              </a:rPr>
              <a:t>daerah </a:t>
            </a:r>
            <a:r>
              <a:rPr dirty="0" sz="2500" spc="150">
                <a:latin typeface="Trebuchet MS"/>
                <a:cs typeface="Trebuchet MS"/>
              </a:rPr>
              <a:t>	</a:t>
            </a:r>
            <a:r>
              <a:rPr dirty="0" sz="2500" spc="210">
                <a:latin typeface="Trebuchet MS"/>
                <a:cs typeface="Trebuchet MS"/>
              </a:rPr>
              <a:t>yang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160">
                <a:latin typeface="Trebuchet MS"/>
                <a:cs typeface="Trebuchet MS"/>
              </a:rPr>
              <a:t>berada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145">
                <a:latin typeface="Trebuchet MS"/>
                <a:cs typeface="Trebuchet MS"/>
              </a:rPr>
              <a:t>di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sekitar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200">
                <a:latin typeface="Trebuchet MS"/>
                <a:cs typeface="Trebuchet MS"/>
              </a:rPr>
              <a:t>kawasan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60" b="1">
                <a:latin typeface="Trebuchet MS"/>
                <a:cs typeface="Trebuchet MS"/>
              </a:rPr>
              <a:t>industri</a:t>
            </a:r>
            <a:r>
              <a:rPr dirty="0" sz="2500" spc="60">
                <a:latin typeface="Trebuchet MS"/>
                <a:cs typeface="Trebuchet MS"/>
              </a:rPr>
              <a:t>,</a:t>
            </a:r>
            <a:r>
              <a:rPr dirty="0" sz="2500" spc="-95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lalu-</a:t>
            </a:r>
            <a:r>
              <a:rPr dirty="0" sz="2500" spc="120" b="1">
                <a:latin typeface="Trebuchet MS"/>
                <a:cs typeface="Trebuchet MS"/>
              </a:rPr>
              <a:t>lintas</a:t>
            </a:r>
            <a:r>
              <a:rPr dirty="0" sz="2500" spc="-160" b="1">
                <a:latin typeface="Trebuchet MS"/>
                <a:cs typeface="Trebuchet MS"/>
              </a:rPr>
              <a:t> </a:t>
            </a:r>
            <a:r>
              <a:rPr dirty="0" sz="2500" spc="180" b="1">
                <a:latin typeface="Trebuchet MS"/>
                <a:cs typeface="Trebuchet MS"/>
              </a:rPr>
              <a:t>padat</a:t>
            </a:r>
            <a:r>
              <a:rPr dirty="0" sz="2500" spc="-95" b="1">
                <a:latin typeface="Trebuchet MS"/>
                <a:cs typeface="Trebuchet MS"/>
              </a:rPr>
              <a:t> </a:t>
            </a:r>
            <a:r>
              <a:rPr dirty="0" sz="2500" spc="240">
                <a:latin typeface="Trebuchet MS"/>
                <a:cs typeface="Trebuchet MS"/>
              </a:rPr>
              <a:t>dan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114" b="1">
                <a:latin typeface="Trebuchet MS"/>
                <a:cs typeface="Trebuchet MS"/>
              </a:rPr>
              <a:t>aktivitas</a:t>
            </a:r>
            <a:r>
              <a:rPr dirty="0" sz="2500" spc="-165" b="1">
                <a:latin typeface="Trebuchet MS"/>
                <a:cs typeface="Trebuchet MS"/>
              </a:rPr>
              <a:t> </a:t>
            </a:r>
            <a:r>
              <a:rPr dirty="0" sz="2500" spc="190" b="1">
                <a:latin typeface="Trebuchet MS"/>
                <a:cs typeface="Trebuchet MS"/>
              </a:rPr>
              <a:t>manusia</a:t>
            </a:r>
            <a:r>
              <a:rPr dirty="0" sz="2500" spc="-160" b="1">
                <a:latin typeface="Trebuchet MS"/>
                <a:cs typeface="Trebuchet MS"/>
              </a:rPr>
              <a:t> </a:t>
            </a:r>
            <a:r>
              <a:rPr dirty="0" sz="2500" spc="55" b="1">
                <a:latin typeface="Trebuchet MS"/>
                <a:cs typeface="Trebuchet MS"/>
              </a:rPr>
              <a:t>lainnya</a:t>
            </a:r>
            <a:r>
              <a:rPr dirty="0" sz="2500" spc="55"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5895" y="2083384"/>
            <a:ext cx="2967029" cy="2967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49" rIns="0" bIns="0" rtlCol="0" vert="horz">
            <a:spAutoFit/>
          </a:bodyPr>
          <a:lstStyle/>
          <a:p>
            <a:pPr marL="5460365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Recommendation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845981" y="5204752"/>
            <a:ext cx="380682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30" b="1">
                <a:latin typeface="Verdana"/>
                <a:cs typeface="Verdana"/>
              </a:rPr>
              <a:t>Pengembangan</a:t>
            </a:r>
            <a:r>
              <a:rPr dirty="0" sz="1750" spc="-50" b="1">
                <a:latin typeface="Verdana"/>
                <a:cs typeface="Verdana"/>
              </a:rPr>
              <a:t> </a:t>
            </a:r>
            <a:r>
              <a:rPr dirty="0" sz="1750" spc="-60" b="1">
                <a:latin typeface="Verdana"/>
                <a:cs typeface="Verdana"/>
              </a:rPr>
              <a:t>Aplikasi</a:t>
            </a:r>
            <a:r>
              <a:rPr dirty="0" sz="1750" spc="-45" b="1">
                <a:latin typeface="Verdana"/>
                <a:cs typeface="Verdana"/>
              </a:rPr>
              <a:t> </a:t>
            </a:r>
            <a:r>
              <a:rPr dirty="0" sz="1750" spc="-10" b="1">
                <a:latin typeface="Verdana"/>
                <a:cs typeface="Verdana"/>
              </a:rPr>
              <a:t>Mobile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796897" y="5203442"/>
            <a:ext cx="400812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05" b="1">
                <a:latin typeface="Verdana"/>
                <a:cs typeface="Verdana"/>
              </a:rPr>
              <a:t>Integrasi</a:t>
            </a:r>
            <a:r>
              <a:rPr dirty="0" sz="1750" spc="-70" b="1">
                <a:latin typeface="Verdana"/>
                <a:cs typeface="Verdana"/>
              </a:rPr>
              <a:t> </a:t>
            </a:r>
            <a:r>
              <a:rPr dirty="0" sz="1750" spc="-30" b="1">
                <a:latin typeface="Verdana"/>
                <a:cs typeface="Verdana"/>
              </a:rPr>
              <a:t>dengan</a:t>
            </a:r>
            <a:r>
              <a:rPr dirty="0" sz="1750" spc="-70" b="1">
                <a:latin typeface="Verdana"/>
                <a:cs typeface="Verdana"/>
              </a:rPr>
              <a:t> </a:t>
            </a:r>
            <a:r>
              <a:rPr dirty="0" sz="1750" spc="-60" b="1">
                <a:latin typeface="Verdana"/>
                <a:cs typeface="Verdana"/>
              </a:rPr>
              <a:t>Sistem</a:t>
            </a:r>
            <a:r>
              <a:rPr dirty="0" sz="1750" spc="-65" b="1">
                <a:latin typeface="Verdana"/>
                <a:cs typeface="Verdana"/>
              </a:rPr>
              <a:t> </a:t>
            </a:r>
            <a:r>
              <a:rPr dirty="0" sz="1750" spc="-30" b="1">
                <a:latin typeface="Verdana"/>
                <a:cs typeface="Verdana"/>
              </a:rPr>
              <a:t>Navigasi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95218" y="5203442"/>
            <a:ext cx="425958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05" b="1">
                <a:latin typeface="Verdana"/>
                <a:cs typeface="Verdana"/>
              </a:rPr>
              <a:t>Integrasi</a:t>
            </a:r>
            <a:r>
              <a:rPr dirty="0" sz="1750" spc="-70" b="1">
                <a:latin typeface="Verdana"/>
                <a:cs typeface="Verdana"/>
              </a:rPr>
              <a:t> </a:t>
            </a:r>
            <a:r>
              <a:rPr dirty="0" sz="1750" spc="-30" b="1">
                <a:latin typeface="Verdana"/>
                <a:cs typeface="Verdana"/>
              </a:rPr>
              <a:t>dengan</a:t>
            </a:r>
            <a:r>
              <a:rPr dirty="0" sz="1750" spc="-70" b="1">
                <a:latin typeface="Verdana"/>
                <a:cs typeface="Verdana"/>
              </a:rPr>
              <a:t> </a:t>
            </a:r>
            <a:r>
              <a:rPr dirty="0" sz="1750" spc="-60" b="1">
                <a:latin typeface="Verdana"/>
                <a:cs typeface="Verdana"/>
              </a:rPr>
              <a:t>Sistem</a:t>
            </a:r>
            <a:r>
              <a:rPr dirty="0" sz="1750" spc="-65" b="1">
                <a:latin typeface="Verdana"/>
                <a:cs typeface="Verdana"/>
              </a:rPr>
              <a:t> </a:t>
            </a:r>
            <a:r>
              <a:rPr dirty="0" sz="1750" spc="-20" b="1">
                <a:latin typeface="Verdana"/>
                <a:cs typeface="Verdana"/>
              </a:rPr>
              <a:t>Kesehatan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13817" y="9274046"/>
            <a:ext cx="495998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50" b="1">
                <a:latin typeface="Verdana"/>
                <a:cs typeface="Verdana"/>
              </a:rPr>
              <a:t>Promosi</a:t>
            </a:r>
            <a:r>
              <a:rPr dirty="0" sz="1750" spc="-80" b="1">
                <a:latin typeface="Verdana"/>
                <a:cs typeface="Verdana"/>
              </a:rPr>
              <a:t> </a:t>
            </a:r>
            <a:r>
              <a:rPr dirty="0" sz="1750" spc="-75" b="1">
                <a:latin typeface="Verdana"/>
                <a:cs typeface="Verdana"/>
              </a:rPr>
              <a:t>Transportasi </a:t>
            </a:r>
            <a:r>
              <a:rPr dirty="0" sz="1750" spc="-60" b="1">
                <a:latin typeface="Verdana"/>
                <a:cs typeface="Verdana"/>
              </a:rPr>
              <a:t>Ramah</a:t>
            </a:r>
            <a:r>
              <a:rPr dirty="0" sz="1750" spc="-75" b="1">
                <a:latin typeface="Verdana"/>
                <a:cs typeface="Verdana"/>
              </a:rPr>
              <a:t> </a:t>
            </a:r>
            <a:r>
              <a:rPr dirty="0" sz="1750" spc="-10" b="1">
                <a:latin typeface="Verdana"/>
                <a:cs typeface="Verdana"/>
              </a:rPr>
              <a:t>Lingkungan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00119" y="9219731"/>
            <a:ext cx="420751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30" b="1">
                <a:latin typeface="Verdana"/>
                <a:cs typeface="Verdana"/>
              </a:rPr>
              <a:t>Pengembangan</a:t>
            </a:r>
            <a:r>
              <a:rPr dirty="0" sz="1750" spc="-45" b="1">
                <a:latin typeface="Verdana"/>
                <a:cs typeface="Verdana"/>
              </a:rPr>
              <a:t> </a:t>
            </a:r>
            <a:r>
              <a:rPr dirty="0" sz="1750" spc="-95" b="1">
                <a:latin typeface="Verdana"/>
                <a:cs typeface="Verdana"/>
              </a:rPr>
              <a:t>Infrastruktur</a:t>
            </a:r>
            <a:r>
              <a:rPr dirty="0" sz="1750" spc="-45" b="1">
                <a:latin typeface="Verdana"/>
                <a:cs typeface="Verdana"/>
              </a:rPr>
              <a:t> </a:t>
            </a:r>
            <a:r>
              <a:rPr dirty="0" sz="1750" spc="-10" b="1">
                <a:latin typeface="Verdana"/>
                <a:cs typeface="Verdana"/>
              </a:rPr>
              <a:t>Hijau</a:t>
            </a:r>
            <a:endParaRPr sz="175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7230" y="2083384"/>
            <a:ext cx="2967029" cy="29670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1279" y="2083384"/>
            <a:ext cx="2967029" cy="29670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0358" y="6098605"/>
            <a:ext cx="2967029" cy="296701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0395" y="6098605"/>
            <a:ext cx="2967029" cy="2967014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 spc="-415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54724" y="3714657"/>
            <a:ext cx="1524000" cy="1839595"/>
            <a:chOff x="1054724" y="3714657"/>
            <a:chExt cx="1524000" cy="1839595"/>
          </a:xfrm>
        </p:grpSpPr>
        <p:sp>
          <p:nvSpPr>
            <p:cNvPr id="3" name="object 3" descr=""/>
            <p:cNvSpPr/>
            <p:nvPr/>
          </p:nvSpPr>
          <p:spPr>
            <a:xfrm>
              <a:off x="1054724" y="3714657"/>
              <a:ext cx="1524000" cy="1839595"/>
            </a:xfrm>
            <a:custGeom>
              <a:avLst/>
              <a:gdLst/>
              <a:ahLst/>
              <a:cxnLst/>
              <a:rect l="l" t="t" r="r" b="b"/>
              <a:pathLst>
                <a:path w="1524000" h="1839595">
                  <a:moveTo>
                    <a:pt x="761850" y="1839265"/>
                  </a:moveTo>
                  <a:lnTo>
                    <a:pt x="223136" y="1300554"/>
                  </a:lnTo>
                  <a:lnTo>
                    <a:pt x="190128" y="1265425"/>
                  </a:lnTo>
                  <a:lnTo>
                    <a:pt x="159760" y="1228782"/>
                  </a:lnTo>
                  <a:lnTo>
                    <a:pt x="132033" y="1190750"/>
                  </a:lnTo>
                  <a:lnTo>
                    <a:pt x="106947" y="1151457"/>
                  </a:lnTo>
                  <a:lnTo>
                    <a:pt x="84501" y="1111027"/>
                  </a:lnTo>
                  <a:lnTo>
                    <a:pt x="64696" y="1069588"/>
                  </a:lnTo>
                  <a:lnTo>
                    <a:pt x="47532" y="1027266"/>
                  </a:lnTo>
                  <a:lnTo>
                    <a:pt x="33008" y="984186"/>
                  </a:lnTo>
                  <a:lnTo>
                    <a:pt x="21125" y="940475"/>
                  </a:lnTo>
                  <a:lnTo>
                    <a:pt x="11883" y="896260"/>
                  </a:lnTo>
                  <a:lnTo>
                    <a:pt x="5281" y="851665"/>
                  </a:lnTo>
                  <a:lnTo>
                    <a:pt x="1320" y="806819"/>
                  </a:lnTo>
                  <a:lnTo>
                    <a:pt x="0" y="761846"/>
                  </a:lnTo>
                  <a:lnTo>
                    <a:pt x="1320" y="716873"/>
                  </a:lnTo>
                  <a:lnTo>
                    <a:pt x="5281" y="672027"/>
                  </a:lnTo>
                  <a:lnTo>
                    <a:pt x="11883" y="627432"/>
                  </a:lnTo>
                  <a:lnTo>
                    <a:pt x="21125" y="583217"/>
                  </a:lnTo>
                  <a:lnTo>
                    <a:pt x="33008" y="539506"/>
                  </a:lnTo>
                  <a:lnTo>
                    <a:pt x="47532" y="496427"/>
                  </a:lnTo>
                  <a:lnTo>
                    <a:pt x="64696" y="454104"/>
                  </a:lnTo>
                  <a:lnTo>
                    <a:pt x="84501" y="412665"/>
                  </a:lnTo>
                  <a:lnTo>
                    <a:pt x="106947" y="372236"/>
                  </a:lnTo>
                  <a:lnTo>
                    <a:pt x="132033" y="332943"/>
                  </a:lnTo>
                  <a:lnTo>
                    <a:pt x="159760" y="294912"/>
                  </a:lnTo>
                  <a:lnTo>
                    <a:pt x="190128" y="258269"/>
                  </a:lnTo>
                  <a:lnTo>
                    <a:pt x="223136" y="223140"/>
                  </a:lnTo>
                  <a:lnTo>
                    <a:pt x="258266" y="190131"/>
                  </a:lnTo>
                  <a:lnTo>
                    <a:pt x="294910" y="159763"/>
                  </a:lnTo>
                  <a:lnTo>
                    <a:pt x="332942" y="132036"/>
                  </a:lnTo>
                  <a:lnTo>
                    <a:pt x="372236" y="106949"/>
                  </a:lnTo>
                  <a:lnTo>
                    <a:pt x="412666" y="84503"/>
                  </a:lnTo>
                  <a:lnTo>
                    <a:pt x="454106" y="64697"/>
                  </a:lnTo>
                  <a:lnTo>
                    <a:pt x="496429" y="47532"/>
                  </a:lnTo>
                  <a:lnTo>
                    <a:pt x="539509" y="33009"/>
                  </a:lnTo>
                  <a:lnTo>
                    <a:pt x="583220" y="21125"/>
                  </a:lnTo>
                  <a:lnTo>
                    <a:pt x="627436" y="11883"/>
                  </a:lnTo>
                  <a:lnTo>
                    <a:pt x="672031" y="5281"/>
                  </a:lnTo>
                  <a:lnTo>
                    <a:pt x="716878" y="1320"/>
                  </a:lnTo>
                  <a:lnTo>
                    <a:pt x="761851" y="0"/>
                  </a:lnTo>
                  <a:lnTo>
                    <a:pt x="806824" y="1320"/>
                  </a:lnTo>
                  <a:lnTo>
                    <a:pt x="851671" y="5281"/>
                  </a:lnTo>
                  <a:lnTo>
                    <a:pt x="896265" y="11883"/>
                  </a:lnTo>
                  <a:lnTo>
                    <a:pt x="940481" y="21125"/>
                  </a:lnTo>
                  <a:lnTo>
                    <a:pt x="984192" y="33009"/>
                  </a:lnTo>
                  <a:lnTo>
                    <a:pt x="1027272" y="47532"/>
                  </a:lnTo>
                  <a:lnTo>
                    <a:pt x="1069595" y="64697"/>
                  </a:lnTo>
                  <a:lnTo>
                    <a:pt x="1111034" y="84503"/>
                  </a:lnTo>
                  <a:lnTo>
                    <a:pt x="1151463" y="106949"/>
                  </a:lnTo>
                  <a:lnTo>
                    <a:pt x="1190757" y="132036"/>
                  </a:lnTo>
                  <a:lnTo>
                    <a:pt x="1228789" y="159763"/>
                  </a:lnTo>
                  <a:lnTo>
                    <a:pt x="1265432" y="190131"/>
                  </a:lnTo>
                  <a:lnTo>
                    <a:pt x="1300561" y="223140"/>
                  </a:lnTo>
                  <a:lnTo>
                    <a:pt x="1333570" y="258268"/>
                  </a:lnTo>
                  <a:lnTo>
                    <a:pt x="1363938" y="294910"/>
                  </a:lnTo>
                  <a:lnTo>
                    <a:pt x="1391665" y="332941"/>
                  </a:lnTo>
                  <a:lnTo>
                    <a:pt x="1416752" y="372234"/>
                  </a:lnTo>
                  <a:lnTo>
                    <a:pt x="1439198" y="412663"/>
                  </a:lnTo>
                  <a:lnTo>
                    <a:pt x="1459003" y="454101"/>
                  </a:lnTo>
                  <a:lnTo>
                    <a:pt x="1476167" y="496423"/>
                  </a:lnTo>
                  <a:lnTo>
                    <a:pt x="1490691" y="539502"/>
                  </a:lnTo>
                  <a:lnTo>
                    <a:pt x="1502574" y="583213"/>
                  </a:lnTo>
                  <a:lnTo>
                    <a:pt x="1511816" y="627428"/>
                  </a:lnTo>
                  <a:lnTo>
                    <a:pt x="1518418" y="672022"/>
                  </a:lnTo>
                  <a:lnTo>
                    <a:pt x="1522379" y="716869"/>
                  </a:lnTo>
                  <a:lnTo>
                    <a:pt x="1523699" y="761841"/>
                  </a:lnTo>
                  <a:lnTo>
                    <a:pt x="1522378" y="806814"/>
                  </a:lnTo>
                  <a:lnTo>
                    <a:pt x="1518416" y="851661"/>
                  </a:lnTo>
                  <a:lnTo>
                    <a:pt x="1511814" y="896255"/>
                  </a:lnTo>
                  <a:lnTo>
                    <a:pt x="1502571" y="940471"/>
                  </a:lnTo>
                  <a:lnTo>
                    <a:pt x="1490687" y="984182"/>
                  </a:lnTo>
                  <a:lnTo>
                    <a:pt x="1476163" y="1027262"/>
                  </a:lnTo>
                  <a:lnTo>
                    <a:pt x="1458998" y="1069585"/>
                  </a:lnTo>
                  <a:lnTo>
                    <a:pt x="1439191" y="1111025"/>
                  </a:lnTo>
                  <a:lnTo>
                    <a:pt x="1416745" y="1151454"/>
                  </a:lnTo>
                  <a:lnTo>
                    <a:pt x="1391657" y="1190749"/>
                  </a:lnTo>
                  <a:lnTo>
                    <a:pt x="1363928" y="1228781"/>
                  </a:lnTo>
                  <a:lnTo>
                    <a:pt x="1333559" y="1265424"/>
                  </a:lnTo>
                  <a:lnTo>
                    <a:pt x="1300549" y="1300554"/>
                  </a:lnTo>
                  <a:lnTo>
                    <a:pt x="761850" y="1839265"/>
                  </a:lnTo>
                  <a:close/>
                </a:path>
              </a:pathLst>
            </a:custGeom>
            <a:solidFill>
              <a:srgbClr val="9397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46944" y="3806876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39" h="1348739">
                  <a:moveTo>
                    <a:pt x="674235" y="1348470"/>
                  </a:moveTo>
                  <a:lnTo>
                    <a:pt x="624640" y="1346645"/>
                  </a:lnTo>
                  <a:lnTo>
                    <a:pt x="575303" y="1341173"/>
                  </a:lnTo>
                  <a:lnTo>
                    <a:pt x="526503" y="1332087"/>
                  </a:lnTo>
                  <a:lnTo>
                    <a:pt x="478515" y="1319438"/>
                  </a:lnTo>
                  <a:lnTo>
                    <a:pt x="431586" y="1303293"/>
                  </a:lnTo>
                  <a:lnTo>
                    <a:pt x="385961" y="1283736"/>
                  </a:lnTo>
                  <a:lnTo>
                    <a:pt x="341901" y="1260876"/>
                  </a:lnTo>
                  <a:lnTo>
                    <a:pt x="299651" y="1234842"/>
                  </a:lnTo>
                  <a:lnTo>
                    <a:pt x="259427" y="1205770"/>
                  </a:lnTo>
                  <a:lnTo>
                    <a:pt x="221446" y="1173811"/>
                  </a:lnTo>
                  <a:lnTo>
                    <a:pt x="185918" y="1139145"/>
                  </a:lnTo>
                  <a:lnTo>
                    <a:pt x="153044" y="1101966"/>
                  </a:lnTo>
                  <a:lnTo>
                    <a:pt x="122993" y="1062468"/>
                  </a:lnTo>
                  <a:lnTo>
                    <a:pt x="95923" y="1020861"/>
                  </a:lnTo>
                  <a:lnTo>
                    <a:pt x="71989" y="977374"/>
                  </a:lnTo>
                  <a:lnTo>
                    <a:pt x="51323" y="932253"/>
                  </a:lnTo>
                  <a:lnTo>
                    <a:pt x="34031" y="885735"/>
                  </a:lnTo>
                  <a:lnTo>
                    <a:pt x="20205" y="838060"/>
                  </a:lnTo>
                  <a:lnTo>
                    <a:pt x="9925" y="789498"/>
                  </a:lnTo>
                  <a:lnTo>
                    <a:pt x="3246" y="740321"/>
                  </a:lnTo>
                  <a:lnTo>
                    <a:pt x="202" y="690786"/>
                  </a:lnTo>
                  <a:lnTo>
                    <a:pt x="0" y="674235"/>
                  </a:lnTo>
                  <a:lnTo>
                    <a:pt x="202" y="657684"/>
                  </a:lnTo>
                  <a:lnTo>
                    <a:pt x="3246" y="608149"/>
                  </a:lnTo>
                  <a:lnTo>
                    <a:pt x="9925" y="558970"/>
                  </a:lnTo>
                  <a:lnTo>
                    <a:pt x="20205" y="510408"/>
                  </a:lnTo>
                  <a:lnTo>
                    <a:pt x="34031" y="462735"/>
                  </a:lnTo>
                  <a:lnTo>
                    <a:pt x="51323" y="416217"/>
                  </a:lnTo>
                  <a:lnTo>
                    <a:pt x="71989" y="371095"/>
                  </a:lnTo>
                  <a:lnTo>
                    <a:pt x="95923" y="327609"/>
                  </a:lnTo>
                  <a:lnTo>
                    <a:pt x="122993" y="286001"/>
                  </a:lnTo>
                  <a:lnTo>
                    <a:pt x="153044" y="246504"/>
                  </a:lnTo>
                  <a:lnTo>
                    <a:pt x="185918" y="209326"/>
                  </a:lnTo>
                  <a:lnTo>
                    <a:pt x="221446" y="174659"/>
                  </a:lnTo>
                  <a:lnTo>
                    <a:pt x="259427" y="142701"/>
                  </a:lnTo>
                  <a:lnTo>
                    <a:pt x="299651" y="113629"/>
                  </a:lnTo>
                  <a:lnTo>
                    <a:pt x="341901" y="87594"/>
                  </a:lnTo>
                  <a:lnTo>
                    <a:pt x="385961" y="64733"/>
                  </a:lnTo>
                  <a:lnTo>
                    <a:pt x="431586" y="45176"/>
                  </a:lnTo>
                  <a:lnTo>
                    <a:pt x="478515" y="29032"/>
                  </a:lnTo>
                  <a:lnTo>
                    <a:pt x="526503" y="16383"/>
                  </a:lnTo>
                  <a:lnTo>
                    <a:pt x="575303" y="7297"/>
                  </a:lnTo>
                  <a:lnTo>
                    <a:pt x="624640" y="1826"/>
                  </a:lnTo>
                  <a:lnTo>
                    <a:pt x="674235" y="0"/>
                  </a:lnTo>
                  <a:lnTo>
                    <a:pt x="690786" y="202"/>
                  </a:lnTo>
                  <a:lnTo>
                    <a:pt x="740321" y="3246"/>
                  </a:lnTo>
                  <a:lnTo>
                    <a:pt x="789498" y="9925"/>
                  </a:lnTo>
                  <a:lnTo>
                    <a:pt x="838060" y="20205"/>
                  </a:lnTo>
                  <a:lnTo>
                    <a:pt x="885735" y="34031"/>
                  </a:lnTo>
                  <a:lnTo>
                    <a:pt x="932253" y="51323"/>
                  </a:lnTo>
                  <a:lnTo>
                    <a:pt x="977374" y="71989"/>
                  </a:lnTo>
                  <a:lnTo>
                    <a:pt x="1020860" y="95923"/>
                  </a:lnTo>
                  <a:lnTo>
                    <a:pt x="1062468" y="122993"/>
                  </a:lnTo>
                  <a:lnTo>
                    <a:pt x="1101966" y="153044"/>
                  </a:lnTo>
                  <a:lnTo>
                    <a:pt x="1139145" y="185918"/>
                  </a:lnTo>
                  <a:lnTo>
                    <a:pt x="1173811" y="221446"/>
                  </a:lnTo>
                  <a:lnTo>
                    <a:pt x="1205770" y="259427"/>
                  </a:lnTo>
                  <a:lnTo>
                    <a:pt x="1234842" y="299651"/>
                  </a:lnTo>
                  <a:lnTo>
                    <a:pt x="1260876" y="341901"/>
                  </a:lnTo>
                  <a:lnTo>
                    <a:pt x="1283736" y="385961"/>
                  </a:lnTo>
                  <a:lnTo>
                    <a:pt x="1303293" y="431586"/>
                  </a:lnTo>
                  <a:lnTo>
                    <a:pt x="1319438" y="478515"/>
                  </a:lnTo>
                  <a:lnTo>
                    <a:pt x="1332087" y="526503"/>
                  </a:lnTo>
                  <a:lnTo>
                    <a:pt x="1341173" y="575303"/>
                  </a:lnTo>
                  <a:lnTo>
                    <a:pt x="1346645" y="624640"/>
                  </a:lnTo>
                  <a:lnTo>
                    <a:pt x="1348470" y="674235"/>
                  </a:lnTo>
                  <a:lnTo>
                    <a:pt x="1348268" y="690786"/>
                  </a:lnTo>
                  <a:lnTo>
                    <a:pt x="1345225" y="740321"/>
                  </a:lnTo>
                  <a:lnTo>
                    <a:pt x="1338545" y="789498"/>
                  </a:lnTo>
                  <a:lnTo>
                    <a:pt x="1328265" y="838060"/>
                  </a:lnTo>
                  <a:lnTo>
                    <a:pt x="1314439" y="885735"/>
                  </a:lnTo>
                  <a:lnTo>
                    <a:pt x="1297146" y="932253"/>
                  </a:lnTo>
                  <a:lnTo>
                    <a:pt x="1276480" y="977374"/>
                  </a:lnTo>
                  <a:lnTo>
                    <a:pt x="1252546" y="1020860"/>
                  </a:lnTo>
                  <a:lnTo>
                    <a:pt x="1225477" y="1062468"/>
                  </a:lnTo>
                  <a:lnTo>
                    <a:pt x="1195427" y="1101966"/>
                  </a:lnTo>
                  <a:lnTo>
                    <a:pt x="1162552" y="1139145"/>
                  </a:lnTo>
                  <a:lnTo>
                    <a:pt x="1127024" y="1173811"/>
                  </a:lnTo>
                  <a:lnTo>
                    <a:pt x="1089041" y="1205770"/>
                  </a:lnTo>
                  <a:lnTo>
                    <a:pt x="1048819" y="1234842"/>
                  </a:lnTo>
                  <a:lnTo>
                    <a:pt x="1006569" y="1260876"/>
                  </a:lnTo>
                  <a:lnTo>
                    <a:pt x="962507" y="1283736"/>
                  </a:lnTo>
                  <a:lnTo>
                    <a:pt x="916884" y="1303293"/>
                  </a:lnTo>
                  <a:lnTo>
                    <a:pt x="869955" y="1319438"/>
                  </a:lnTo>
                  <a:lnTo>
                    <a:pt x="821964" y="1332087"/>
                  </a:lnTo>
                  <a:lnTo>
                    <a:pt x="773166" y="1341173"/>
                  </a:lnTo>
                  <a:lnTo>
                    <a:pt x="723830" y="1346645"/>
                  </a:lnTo>
                  <a:lnTo>
                    <a:pt x="674235" y="1348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514753" y="5685178"/>
            <a:ext cx="14994890" cy="561975"/>
            <a:chOff x="1514753" y="5685178"/>
            <a:chExt cx="14994890" cy="561975"/>
          </a:xfrm>
        </p:grpSpPr>
        <p:sp>
          <p:nvSpPr>
            <p:cNvPr id="6" name="object 6" descr=""/>
            <p:cNvSpPr/>
            <p:nvPr/>
          </p:nvSpPr>
          <p:spPr>
            <a:xfrm>
              <a:off x="1696249" y="5988740"/>
              <a:ext cx="14794230" cy="19050"/>
            </a:xfrm>
            <a:custGeom>
              <a:avLst/>
              <a:gdLst/>
              <a:ahLst/>
              <a:cxnLst/>
              <a:rect l="l" t="t" r="r" b="b"/>
              <a:pathLst>
                <a:path w="14794230" h="19050">
                  <a:moveTo>
                    <a:pt x="0" y="0"/>
                  </a:moveTo>
                  <a:lnTo>
                    <a:pt x="14794039" y="18524"/>
                  </a:lnTo>
                </a:path>
              </a:pathLst>
            </a:custGeom>
            <a:ln w="38100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1424" y="5751850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216304" y="432602"/>
                  </a:moveTo>
                  <a:lnTo>
                    <a:pt x="166707" y="426890"/>
                  </a:lnTo>
                  <a:lnTo>
                    <a:pt x="121178" y="410618"/>
                  </a:lnTo>
                  <a:lnTo>
                    <a:pt x="81016" y="385086"/>
                  </a:lnTo>
                  <a:lnTo>
                    <a:pt x="47519" y="351592"/>
                  </a:lnTo>
                  <a:lnTo>
                    <a:pt x="21985" y="311433"/>
                  </a:lnTo>
                  <a:lnTo>
                    <a:pt x="5712" y="265908"/>
                  </a:lnTo>
                  <a:lnTo>
                    <a:pt x="0" y="216316"/>
                  </a:lnTo>
                  <a:lnTo>
                    <a:pt x="5712" y="166712"/>
                  </a:lnTo>
                  <a:lnTo>
                    <a:pt x="21985" y="121180"/>
                  </a:lnTo>
                  <a:lnTo>
                    <a:pt x="47519" y="81015"/>
                  </a:lnTo>
                  <a:lnTo>
                    <a:pt x="81016" y="47518"/>
                  </a:lnTo>
                  <a:lnTo>
                    <a:pt x="121178" y="21984"/>
                  </a:lnTo>
                  <a:lnTo>
                    <a:pt x="166707" y="5712"/>
                  </a:lnTo>
                  <a:lnTo>
                    <a:pt x="216303" y="0"/>
                  </a:lnTo>
                  <a:lnTo>
                    <a:pt x="265901" y="5712"/>
                  </a:lnTo>
                  <a:lnTo>
                    <a:pt x="311430" y="21984"/>
                  </a:lnTo>
                  <a:lnTo>
                    <a:pt x="351593" y="47518"/>
                  </a:lnTo>
                  <a:lnTo>
                    <a:pt x="385091" y="81015"/>
                  </a:lnTo>
                  <a:lnTo>
                    <a:pt x="410625" y="121180"/>
                  </a:lnTo>
                  <a:lnTo>
                    <a:pt x="426898" y="166712"/>
                  </a:lnTo>
                  <a:lnTo>
                    <a:pt x="432611" y="216316"/>
                  </a:lnTo>
                  <a:lnTo>
                    <a:pt x="426898" y="265908"/>
                  </a:lnTo>
                  <a:lnTo>
                    <a:pt x="410625" y="311433"/>
                  </a:lnTo>
                  <a:lnTo>
                    <a:pt x="385091" y="351592"/>
                  </a:lnTo>
                  <a:lnTo>
                    <a:pt x="351593" y="385086"/>
                  </a:lnTo>
                  <a:lnTo>
                    <a:pt x="311430" y="410618"/>
                  </a:lnTo>
                  <a:lnTo>
                    <a:pt x="265901" y="426890"/>
                  </a:lnTo>
                  <a:lnTo>
                    <a:pt x="216304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1428" y="5751853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78"/>
                  </a:moveTo>
                  <a:lnTo>
                    <a:pt x="5707" y="265827"/>
                  </a:lnTo>
                  <a:lnTo>
                    <a:pt x="21975" y="311344"/>
                  </a:lnTo>
                  <a:lnTo>
                    <a:pt x="47502" y="351495"/>
                  </a:lnTo>
                  <a:lnTo>
                    <a:pt x="80991" y="384984"/>
                  </a:lnTo>
                  <a:lnTo>
                    <a:pt x="121142" y="410512"/>
                  </a:lnTo>
                  <a:lnTo>
                    <a:pt x="166659" y="426780"/>
                  </a:lnTo>
                  <a:lnTo>
                    <a:pt x="182643" y="428621"/>
                  </a:lnTo>
                </a:path>
                <a:path w="428625" h="428625">
                  <a:moveTo>
                    <a:pt x="249842" y="428621"/>
                  </a:moveTo>
                  <a:lnTo>
                    <a:pt x="311343" y="410512"/>
                  </a:lnTo>
                  <a:lnTo>
                    <a:pt x="351495" y="384984"/>
                  </a:lnTo>
                  <a:lnTo>
                    <a:pt x="384983" y="351495"/>
                  </a:lnTo>
                  <a:lnTo>
                    <a:pt x="410511" y="311344"/>
                  </a:lnTo>
                  <a:lnTo>
                    <a:pt x="426779" y="265827"/>
                  </a:lnTo>
                  <a:lnTo>
                    <a:pt x="428620" y="249842"/>
                  </a:lnTo>
                </a:path>
                <a:path w="428625" h="428625">
                  <a:moveTo>
                    <a:pt x="428620" y="182645"/>
                  </a:moveTo>
                  <a:lnTo>
                    <a:pt x="410511" y="121143"/>
                  </a:lnTo>
                  <a:lnTo>
                    <a:pt x="384983" y="80992"/>
                  </a:lnTo>
                  <a:lnTo>
                    <a:pt x="351495" y="47503"/>
                  </a:lnTo>
                  <a:lnTo>
                    <a:pt x="311343" y="21976"/>
                  </a:lnTo>
                  <a:lnTo>
                    <a:pt x="265826" y="5707"/>
                  </a:lnTo>
                  <a:lnTo>
                    <a:pt x="216271" y="0"/>
                  </a:lnTo>
                </a:path>
              </a:pathLst>
            </a:custGeom>
            <a:ln w="133350">
              <a:solidFill>
                <a:srgbClr val="9397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89" y="4055028"/>
            <a:ext cx="809168" cy="809263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504606" y="6384400"/>
            <a:ext cx="1524000" cy="1837689"/>
            <a:chOff x="3504606" y="6384400"/>
            <a:chExt cx="1524000" cy="1837689"/>
          </a:xfrm>
        </p:grpSpPr>
        <p:sp>
          <p:nvSpPr>
            <p:cNvPr id="11" name="object 11" descr=""/>
            <p:cNvSpPr/>
            <p:nvPr/>
          </p:nvSpPr>
          <p:spPr>
            <a:xfrm>
              <a:off x="3504606" y="6384400"/>
              <a:ext cx="1524000" cy="1837689"/>
            </a:xfrm>
            <a:custGeom>
              <a:avLst/>
              <a:gdLst/>
              <a:ahLst/>
              <a:cxnLst/>
              <a:rect l="l" t="t" r="r" b="b"/>
              <a:pathLst>
                <a:path w="1524000" h="1837690">
                  <a:moveTo>
                    <a:pt x="764180" y="2"/>
                  </a:moveTo>
                  <a:lnTo>
                    <a:pt x="1300923" y="537482"/>
                  </a:lnTo>
                  <a:lnTo>
                    <a:pt x="1333908" y="572634"/>
                  </a:lnTo>
                  <a:lnTo>
                    <a:pt x="1364251" y="609299"/>
                  </a:lnTo>
                  <a:lnTo>
                    <a:pt x="1391952" y="647350"/>
                  </a:lnTo>
                  <a:lnTo>
                    <a:pt x="1417011" y="686662"/>
                  </a:lnTo>
                  <a:lnTo>
                    <a:pt x="1439429" y="727107"/>
                  </a:lnTo>
                  <a:lnTo>
                    <a:pt x="1459205" y="768560"/>
                  </a:lnTo>
                  <a:lnTo>
                    <a:pt x="1476340" y="810895"/>
                  </a:lnTo>
                  <a:lnTo>
                    <a:pt x="1490834" y="853985"/>
                  </a:lnTo>
                  <a:lnTo>
                    <a:pt x="1502687" y="897704"/>
                  </a:lnTo>
                  <a:lnTo>
                    <a:pt x="1511898" y="941926"/>
                  </a:lnTo>
                  <a:lnTo>
                    <a:pt x="1518469" y="986525"/>
                  </a:lnTo>
                  <a:lnTo>
                    <a:pt x="1522399" y="1031374"/>
                  </a:lnTo>
                  <a:lnTo>
                    <a:pt x="1523679" y="1076024"/>
                  </a:lnTo>
                  <a:lnTo>
                    <a:pt x="1523678" y="1076663"/>
                  </a:lnTo>
                  <a:lnTo>
                    <a:pt x="1522336" y="1121320"/>
                  </a:lnTo>
                  <a:lnTo>
                    <a:pt x="1518344" y="1166164"/>
                  </a:lnTo>
                  <a:lnTo>
                    <a:pt x="1511711" y="1210753"/>
                  </a:lnTo>
                  <a:lnTo>
                    <a:pt x="1502438" y="1254962"/>
                  </a:lnTo>
                  <a:lnTo>
                    <a:pt x="1490525" y="1298664"/>
                  </a:lnTo>
                  <a:lnTo>
                    <a:pt x="1475972" y="1341733"/>
                  </a:lnTo>
                  <a:lnTo>
                    <a:pt x="1458778" y="1384044"/>
                  </a:lnTo>
                  <a:lnTo>
                    <a:pt x="1438944" y="1425468"/>
                  </a:lnTo>
                  <a:lnTo>
                    <a:pt x="1416471" y="1465882"/>
                  </a:lnTo>
                  <a:lnTo>
                    <a:pt x="1391358" y="1505157"/>
                  </a:lnTo>
                  <a:lnTo>
                    <a:pt x="1363605" y="1543168"/>
                  </a:lnTo>
                  <a:lnTo>
                    <a:pt x="1333212" y="1579790"/>
                  </a:lnTo>
                  <a:lnTo>
                    <a:pt x="1300180" y="1614895"/>
                  </a:lnTo>
                  <a:lnTo>
                    <a:pt x="1265028" y="1647879"/>
                  </a:lnTo>
                  <a:lnTo>
                    <a:pt x="1228363" y="1678222"/>
                  </a:lnTo>
                  <a:lnTo>
                    <a:pt x="1190312" y="1705924"/>
                  </a:lnTo>
                  <a:lnTo>
                    <a:pt x="1151000" y="1730983"/>
                  </a:lnTo>
                  <a:lnTo>
                    <a:pt x="1110555" y="1753402"/>
                  </a:lnTo>
                  <a:lnTo>
                    <a:pt x="1069101" y="1773179"/>
                  </a:lnTo>
                  <a:lnTo>
                    <a:pt x="1026766" y="1790314"/>
                  </a:lnTo>
                  <a:lnTo>
                    <a:pt x="983676" y="1804808"/>
                  </a:lnTo>
                  <a:lnTo>
                    <a:pt x="939957" y="1816661"/>
                  </a:lnTo>
                  <a:lnTo>
                    <a:pt x="895735" y="1825873"/>
                  </a:lnTo>
                  <a:lnTo>
                    <a:pt x="851136" y="1832444"/>
                  </a:lnTo>
                  <a:lnTo>
                    <a:pt x="806286" y="1836375"/>
                  </a:lnTo>
                  <a:lnTo>
                    <a:pt x="761312" y="1837664"/>
                  </a:lnTo>
                  <a:lnTo>
                    <a:pt x="716340" y="1836313"/>
                  </a:lnTo>
                  <a:lnTo>
                    <a:pt x="671496" y="1832321"/>
                  </a:lnTo>
                  <a:lnTo>
                    <a:pt x="626906" y="1825688"/>
                  </a:lnTo>
                  <a:lnTo>
                    <a:pt x="582697" y="1816415"/>
                  </a:lnTo>
                  <a:lnTo>
                    <a:pt x="538994" y="1804502"/>
                  </a:lnTo>
                  <a:lnTo>
                    <a:pt x="495924" y="1789948"/>
                  </a:lnTo>
                  <a:lnTo>
                    <a:pt x="453613" y="1772754"/>
                  </a:lnTo>
                  <a:lnTo>
                    <a:pt x="412188" y="1752920"/>
                  </a:lnTo>
                  <a:lnTo>
                    <a:pt x="371774" y="1730446"/>
                  </a:lnTo>
                  <a:lnTo>
                    <a:pt x="332497" y="1705332"/>
                  </a:lnTo>
                  <a:lnTo>
                    <a:pt x="294485" y="1677578"/>
                  </a:lnTo>
                  <a:lnTo>
                    <a:pt x="257862" y="1647185"/>
                  </a:lnTo>
                  <a:lnTo>
                    <a:pt x="222756" y="1614152"/>
                  </a:lnTo>
                  <a:lnTo>
                    <a:pt x="189771" y="1579001"/>
                  </a:lnTo>
                  <a:lnTo>
                    <a:pt x="159428" y="1542337"/>
                  </a:lnTo>
                  <a:lnTo>
                    <a:pt x="131727" y="1504287"/>
                  </a:lnTo>
                  <a:lnTo>
                    <a:pt x="106667" y="1464976"/>
                  </a:lnTo>
                  <a:lnTo>
                    <a:pt x="84249" y="1424531"/>
                  </a:lnTo>
                  <a:lnTo>
                    <a:pt x="64473" y="1383079"/>
                  </a:lnTo>
                  <a:lnTo>
                    <a:pt x="47337" y="1340745"/>
                  </a:lnTo>
                  <a:lnTo>
                    <a:pt x="32844" y="1297655"/>
                  </a:lnTo>
                  <a:lnTo>
                    <a:pt x="20991" y="1253936"/>
                  </a:lnTo>
                  <a:lnTo>
                    <a:pt x="11779" y="1209714"/>
                  </a:lnTo>
                  <a:lnTo>
                    <a:pt x="5209" y="1165116"/>
                  </a:lnTo>
                  <a:lnTo>
                    <a:pt x="1279" y="1120267"/>
                  </a:lnTo>
                  <a:lnTo>
                    <a:pt x="0" y="1075613"/>
                  </a:lnTo>
                  <a:lnTo>
                    <a:pt x="0" y="1074973"/>
                  </a:lnTo>
                  <a:lnTo>
                    <a:pt x="1343" y="1030321"/>
                  </a:lnTo>
                  <a:lnTo>
                    <a:pt x="5335" y="985477"/>
                  </a:lnTo>
                  <a:lnTo>
                    <a:pt x="11968" y="940887"/>
                  </a:lnTo>
                  <a:lnTo>
                    <a:pt x="21242" y="896678"/>
                  </a:lnTo>
                  <a:lnTo>
                    <a:pt x="33156" y="852976"/>
                  </a:lnTo>
                  <a:lnTo>
                    <a:pt x="47711" y="809906"/>
                  </a:lnTo>
                  <a:lnTo>
                    <a:pt x="64905" y="767595"/>
                  </a:lnTo>
                  <a:lnTo>
                    <a:pt x="84740" y="726170"/>
                  </a:lnTo>
                  <a:lnTo>
                    <a:pt x="107215" y="685756"/>
                  </a:lnTo>
                  <a:lnTo>
                    <a:pt x="132329" y="646480"/>
                  </a:lnTo>
                  <a:lnTo>
                    <a:pt x="160083" y="608468"/>
                  </a:lnTo>
                  <a:lnTo>
                    <a:pt x="190477" y="571845"/>
                  </a:lnTo>
                  <a:lnTo>
                    <a:pt x="223511" y="536739"/>
                  </a:lnTo>
                  <a:lnTo>
                    <a:pt x="760980" y="0"/>
                  </a:lnTo>
                  <a:lnTo>
                    <a:pt x="764180" y="2"/>
                  </a:lnTo>
                  <a:close/>
                </a:path>
              </a:pathLst>
            </a:custGeom>
            <a:solidFill>
              <a:srgbClr val="62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87608" y="6781374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39" h="1348740">
                  <a:moveTo>
                    <a:pt x="674699" y="0"/>
                  </a:moveTo>
                  <a:lnTo>
                    <a:pt x="724293" y="1859"/>
                  </a:lnTo>
                  <a:lnTo>
                    <a:pt x="773626" y="7365"/>
                  </a:lnTo>
                  <a:lnTo>
                    <a:pt x="822420" y="16484"/>
                  </a:lnTo>
                  <a:lnTo>
                    <a:pt x="870399" y="29167"/>
                  </a:lnTo>
                  <a:lnTo>
                    <a:pt x="917317" y="45344"/>
                  </a:lnTo>
                  <a:lnTo>
                    <a:pt x="962928" y="64932"/>
                  </a:lnTo>
                  <a:lnTo>
                    <a:pt x="1006973" y="87823"/>
                  </a:lnTo>
                  <a:lnTo>
                    <a:pt x="1049205" y="113886"/>
                  </a:lnTo>
                  <a:lnTo>
                    <a:pt x="1089408" y="142986"/>
                  </a:lnTo>
                  <a:lnTo>
                    <a:pt x="1127367" y="174971"/>
                  </a:lnTo>
                  <a:lnTo>
                    <a:pt x="1162871" y="209662"/>
                  </a:lnTo>
                  <a:lnTo>
                    <a:pt x="1195720" y="246863"/>
                  </a:lnTo>
                  <a:lnTo>
                    <a:pt x="1225744" y="286381"/>
                  </a:lnTo>
                  <a:lnTo>
                    <a:pt x="1252784" y="328007"/>
                  </a:lnTo>
                  <a:lnTo>
                    <a:pt x="1276689" y="371511"/>
                  </a:lnTo>
                  <a:lnTo>
                    <a:pt x="1297324" y="416646"/>
                  </a:lnTo>
                  <a:lnTo>
                    <a:pt x="1314584" y="463176"/>
                  </a:lnTo>
                  <a:lnTo>
                    <a:pt x="1328377" y="510860"/>
                  </a:lnTo>
                  <a:lnTo>
                    <a:pt x="1338623" y="559429"/>
                  </a:lnTo>
                  <a:lnTo>
                    <a:pt x="1345268" y="608611"/>
                  </a:lnTo>
                  <a:lnTo>
                    <a:pt x="1348278" y="658148"/>
                  </a:lnTo>
                  <a:lnTo>
                    <a:pt x="1348469" y="674699"/>
                  </a:lnTo>
                  <a:lnTo>
                    <a:pt x="1348255" y="691250"/>
                  </a:lnTo>
                  <a:lnTo>
                    <a:pt x="1345177" y="740783"/>
                  </a:lnTo>
                  <a:lnTo>
                    <a:pt x="1338464" y="789957"/>
                  </a:lnTo>
                  <a:lnTo>
                    <a:pt x="1328151" y="838512"/>
                  </a:lnTo>
                  <a:lnTo>
                    <a:pt x="1314292" y="886175"/>
                  </a:lnTo>
                  <a:lnTo>
                    <a:pt x="1296968" y="932681"/>
                  </a:lnTo>
                  <a:lnTo>
                    <a:pt x="1276271" y="977789"/>
                  </a:lnTo>
                  <a:lnTo>
                    <a:pt x="1252306" y="1021259"/>
                  </a:lnTo>
                  <a:lnTo>
                    <a:pt x="1225208" y="1062848"/>
                  </a:lnTo>
                  <a:lnTo>
                    <a:pt x="1195130" y="1102324"/>
                  </a:lnTo>
                  <a:lnTo>
                    <a:pt x="1162230" y="1139480"/>
                  </a:lnTo>
                  <a:lnTo>
                    <a:pt x="1126679" y="1174122"/>
                  </a:lnTo>
                  <a:lnTo>
                    <a:pt x="1088675" y="1206054"/>
                  </a:lnTo>
                  <a:lnTo>
                    <a:pt x="1048431" y="1235098"/>
                  </a:lnTo>
                  <a:lnTo>
                    <a:pt x="1006164" y="1261104"/>
                  </a:lnTo>
                  <a:lnTo>
                    <a:pt x="962087" y="1283934"/>
                  </a:lnTo>
                  <a:lnTo>
                    <a:pt x="916449" y="1303460"/>
                  </a:lnTo>
                  <a:lnTo>
                    <a:pt x="869509" y="1319572"/>
                  </a:lnTo>
                  <a:lnTo>
                    <a:pt x="821513" y="1332188"/>
                  </a:lnTo>
                  <a:lnTo>
                    <a:pt x="772706" y="1341240"/>
                  </a:lnTo>
                  <a:lnTo>
                    <a:pt x="723365" y="1346677"/>
                  </a:lnTo>
                  <a:lnTo>
                    <a:pt x="673769" y="1348469"/>
                  </a:lnTo>
                  <a:lnTo>
                    <a:pt x="657218" y="1348255"/>
                  </a:lnTo>
                  <a:lnTo>
                    <a:pt x="607686" y="1345177"/>
                  </a:lnTo>
                  <a:lnTo>
                    <a:pt x="558513" y="1338464"/>
                  </a:lnTo>
                  <a:lnTo>
                    <a:pt x="509958" y="1328151"/>
                  </a:lnTo>
                  <a:lnTo>
                    <a:pt x="462293" y="1314292"/>
                  </a:lnTo>
                  <a:lnTo>
                    <a:pt x="415787" y="1296968"/>
                  </a:lnTo>
                  <a:lnTo>
                    <a:pt x="370680" y="1276271"/>
                  </a:lnTo>
                  <a:lnTo>
                    <a:pt x="327211" y="1252306"/>
                  </a:lnTo>
                  <a:lnTo>
                    <a:pt x="285621" y="1225208"/>
                  </a:lnTo>
                  <a:lnTo>
                    <a:pt x="246145" y="1195130"/>
                  </a:lnTo>
                  <a:lnTo>
                    <a:pt x="208988" y="1162230"/>
                  </a:lnTo>
                  <a:lnTo>
                    <a:pt x="174347" y="1126679"/>
                  </a:lnTo>
                  <a:lnTo>
                    <a:pt x="142414" y="1088675"/>
                  </a:lnTo>
                  <a:lnTo>
                    <a:pt x="113370" y="1048431"/>
                  </a:lnTo>
                  <a:lnTo>
                    <a:pt x="87365" y="1006164"/>
                  </a:lnTo>
                  <a:lnTo>
                    <a:pt x="64535" y="962087"/>
                  </a:lnTo>
                  <a:lnTo>
                    <a:pt x="45010" y="916449"/>
                  </a:lnTo>
                  <a:lnTo>
                    <a:pt x="28897" y="869509"/>
                  </a:lnTo>
                  <a:lnTo>
                    <a:pt x="16281" y="821513"/>
                  </a:lnTo>
                  <a:lnTo>
                    <a:pt x="7229" y="772706"/>
                  </a:lnTo>
                  <a:lnTo>
                    <a:pt x="1791" y="723365"/>
                  </a:lnTo>
                  <a:lnTo>
                    <a:pt x="0" y="673769"/>
                  </a:lnTo>
                  <a:lnTo>
                    <a:pt x="214" y="657218"/>
                  </a:lnTo>
                  <a:lnTo>
                    <a:pt x="3291" y="607686"/>
                  </a:lnTo>
                  <a:lnTo>
                    <a:pt x="10005" y="558513"/>
                  </a:lnTo>
                  <a:lnTo>
                    <a:pt x="20318" y="509958"/>
                  </a:lnTo>
                  <a:lnTo>
                    <a:pt x="34176" y="462293"/>
                  </a:lnTo>
                  <a:lnTo>
                    <a:pt x="51502" y="415787"/>
                  </a:lnTo>
                  <a:lnTo>
                    <a:pt x="72198" y="370680"/>
                  </a:lnTo>
                  <a:lnTo>
                    <a:pt x="96162" y="327211"/>
                  </a:lnTo>
                  <a:lnTo>
                    <a:pt x="123260" y="285621"/>
                  </a:lnTo>
                  <a:lnTo>
                    <a:pt x="153338" y="246145"/>
                  </a:lnTo>
                  <a:lnTo>
                    <a:pt x="186239" y="208988"/>
                  </a:lnTo>
                  <a:lnTo>
                    <a:pt x="221790" y="174347"/>
                  </a:lnTo>
                  <a:lnTo>
                    <a:pt x="259795" y="142414"/>
                  </a:lnTo>
                  <a:lnTo>
                    <a:pt x="300037" y="113370"/>
                  </a:lnTo>
                  <a:lnTo>
                    <a:pt x="342305" y="87365"/>
                  </a:lnTo>
                  <a:lnTo>
                    <a:pt x="386382" y="64535"/>
                  </a:lnTo>
                  <a:lnTo>
                    <a:pt x="432019" y="45010"/>
                  </a:lnTo>
                  <a:lnTo>
                    <a:pt x="478960" y="28897"/>
                  </a:lnTo>
                  <a:lnTo>
                    <a:pt x="526959" y="16281"/>
                  </a:lnTo>
                  <a:lnTo>
                    <a:pt x="575764" y="7229"/>
                  </a:lnTo>
                  <a:lnTo>
                    <a:pt x="625103" y="1791"/>
                  </a:lnTo>
                  <a:lnTo>
                    <a:pt x="674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964705" y="5685178"/>
            <a:ext cx="561975" cy="561975"/>
            <a:chOff x="3964705" y="5685178"/>
            <a:chExt cx="561975" cy="561975"/>
          </a:xfrm>
        </p:grpSpPr>
        <p:sp>
          <p:nvSpPr>
            <p:cNvPr id="14" name="object 14" descr=""/>
            <p:cNvSpPr/>
            <p:nvPr/>
          </p:nvSpPr>
          <p:spPr>
            <a:xfrm>
              <a:off x="4031397" y="5751850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295" y="432602"/>
                  </a:moveTo>
                  <a:lnTo>
                    <a:pt x="166701" y="426890"/>
                  </a:lnTo>
                  <a:lnTo>
                    <a:pt x="121172" y="410618"/>
                  </a:lnTo>
                  <a:lnTo>
                    <a:pt x="81007" y="385086"/>
                  </a:lnTo>
                  <a:lnTo>
                    <a:pt x="47506" y="351592"/>
                  </a:lnTo>
                  <a:lnTo>
                    <a:pt x="21968" y="311433"/>
                  </a:lnTo>
                  <a:lnTo>
                    <a:pt x="5692" y="265908"/>
                  </a:lnTo>
                  <a:lnTo>
                    <a:pt x="0" y="216501"/>
                  </a:lnTo>
                  <a:lnTo>
                    <a:pt x="0" y="216131"/>
                  </a:lnTo>
                  <a:lnTo>
                    <a:pt x="5692" y="166712"/>
                  </a:lnTo>
                  <a:lnTo>
                    <a:pt x="21968" y="121180"/>
                  </a:lnTo>
                  <a:lnTo>
                    <a:pt x="47506" y="81015"/>
                  </a:lnTo>
                  <a:lnTo>
                    <a:pt x="81007" y="47518"/>
                  </a:lnTo>
                  <a:lnTo>
                    <a:pt x="121172" y="21984"/>
                  </a:lnTo>
                  <a:lnTo>
                    <a:pt x="166701" y="5712"/>
                  </a:lnTo>
                  <a:lnTo>
                    <a:pt x="216294" y="0"/>
                  </a:lnTo>
                  <a:lnTo>
                    <a:pt x="265889" y="5712"/>
                  </a:lnTo>
                  <a:lnTo>
                    <a:pt x="311418" y="21984"/>
                  </a:lnTo>
                  <a:lnTo>
                    <a:pt x="351582" y="47518"/>
                  </a:lnTo>
                  <a:lnTo>
                    <a:pt x="385084" y="81015"/>
                  </a:lnTo>
                  <a:lnTo>
                    <a:pt x="410622" y="121180"/>
                  </a:lnTo>
                  <a:lnTo>
                    <a:pt x="426897" y="166712"/>
                  </a:lnTo>
                  <a:lnTo>
                    <a:pt x="432590" y="216131"/>
                  </a:lnTo>
                  <a:lnTo>
                    <a:pt x="432590" y="216501"/>
                  </a:lnTo>
                  <a:lnTo>
                    <a:pt x="426897" y="265908"/>
                  </a:lnTo>
                  <a:lnTo>
                    <a:pt x="410622" y="311433"/>
                  </a:lnTo>
                  <a:lnTo>
                    <a:pt x="385084" y="351592"/>
                  </a:lnTo>
                  <a:lnTo>
                    <a:pt x="351582" y="385086"/>
                  </a:lnTo>
                  <a:lnTo>
                    <a:pt x="311418" y="410618"/>
                  </a:lnTo>
                  <a:lnTo>
                    <a:pt x="265889" y="426890"/>
                  </a:lnTo>
                  <a:lnTo>
                    <a:pt x="216295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31380" y="5751853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77"/>
                  </a:moveTo>
                  <a:lnTo>
                    <a:pt x="5707" y="265826"/>
                  </a:lnTo>
                  <a:lnTo>
                    <a:pt x="21975" y="311343"/>
                  </a:lnTo>
                  <a:lnTo>
                    <a:pt x="47503" y="351495"/>
                  </a:lnTo>
                  <a:lnTo>
                    <a:pt x="80991" y="384983"/>
                  </a:lnTo>
                  <a:lnTo>
                    <a:pt x="121143" y="410511"/>
                  </a:lnTo>
                  <a:lnTo>
                    <a:pt x="166659" y="426779"/>
                  </a:lnTo>
                  <a:lnTo>
                    <a:pt x="182643" y="428620"/>
                  </a:lnTo>
                </a:path>
                <a:path w="428625" h="428625">
                  <a:moveTo>
                    <a:pt x="249842" y="428620"/>
                  </a:moveTo>
                  <a:lnTo>
                    <a:pt x="311343" y="410511"/>
                  </a:lnTo>
                  <a:lnTo>
                    <a:pt x="351495" y="384983"/>
                  </a:lnTo>
                  <a:lnTo>
                    <a:pt x="384983" y="351495"/>
                  </a:lnTo>
                  <a:lnTo>
                    <a:pt x="410511" y="311343"/>
                  </a:lnTo>
                  <a:lnTo>
                    <a:pt x="426779" y="265826"/>
                  </a:lnTo>
                  <a:lnTo>
                    <a:pt x="428620" y="249842"/>
                  </a:lnTo>
                </a:path>
                <a:path w="428625" h="428625">
                  <a:moveTo>
                    <a:pt x="428620" y="182644"/>
                  </a:moveTo>
                  <a:lnTo>
                    <a:pt x="410511" y="121143"/>
                  </a:lnTo>
                  <a:lnTo>
                    <a:pt x="384983" y="80991"/>
                  </a:lnTo>
                  <a:lnTo>
                    <a:pt x="351495" y="47503"/>
                  </a:lnTo>
                  <a:lnTo>
                    <a:pt x="311343" y="21975"/>
                  </a:lnTo>
                  <a:lnTo>
                    <a:pt x="265826" y="5707"/>
                  </a:lnTo>
                  <a:lnTo>
                    <a:pt x="216277" y="0"/>
                  </a:lnTo>
                </a:path>
              </a:pathLst>
            </a:custGeom>
            <a:ln w="133350">
              <a:solidFill>
                <a:srgbClr val="62B0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952223" y="3714139"/>
            <a:ext cx="1524000" cy="1839595"/>
            <a:chOff x="5952223" y="3714139"/>
            <a:chExt cx="1524000" cy="1839595"/>
          </a:xfrm>
        </p:grpSpPr>
        <p:sp>
          <p:nvSpPr>
            <p:cNvPr id="17" name="object 17" descr=""/>
            <p:cNvSpPr/>
            <p:nvPr/>
          </p:nvSpPr>
          <p:spPr>
            <a:xfrm>
              <a:off x="5952223" y="3714139"/>
              <a:ext cx="1524000" cy="1839595"/>
            </a:xfrm>
            <a:custGeom>
              <a:avLst/>
              <a:gdLst/>
              <a:ahLst/>
              <a:cxnLst/>
              <a:rect l="l" t="t" r="r" b="b"/>
              <a:pathLst>
                <a:path w="1524000" h="1839595">
                  <a:moveTo>
                    <a:pt x="761850" y="1839265"/>
                  </a:moveTo>
                  <a:lnTo>
                    <a:pt x="223136" y="1300554"/>
                  </a:lnTo>
                  <a:lnTo>
                    <a:pt x="190128" y="1265425"/>
                  </a:lnTo>
                  <a:lnTo>
                    <a:pt x="159760" y="1228782"/>
                  </a:lnTo>
                  <a:lnTo>
                    <a:pt x="132033" y="1190750"/>
                  </a:lnTo>
                  <a:lnTo>
                    <a:pt x="106947" y="1151457"/>
                  </a:lnTo>
                  <a:lnTo>
                    <a:pt x="84501" y="1111027"/>
                  </a:lnTo>
                  <a:lnTo>
                    <a:pt x="64696" y="1069588"/>
                  </a:lnTo>
                  <a:lnTo>
                    <a:pt x="47532" y="1027266"/>
                  </a:lnTo>
                  <a:lnTo>
                    <a:pt x="33008" y="984186"/>
                  </a:lnTo>
                  <a:lnTo>
                    <a:pt x="21125" y="940475"/>
                  </a:lnTo>
                  <a:lnTo>
                    <a:pt x="11883" y="896260"/>
                  </a:lnTo>
                  <a:lnTo>
                    <a:pt x="5281" y="851665"/>
                  </a:lnTo>
                  <a:lnTo>
                    <a:pt x="1320" y="806819"/>
                  </a:lnTo>
                  <a:lnTo>
                    <a:pt x="0" y="761846"/>
                  </a:lnTo>
                  <a:lnTo>
                    <a:pt x="1320" y="716873"/>
                  </a:lnTo>
                  <a:lnTo>
                    <a:pt x="5281" y="672027"/>
                  </a:lnTo>
                  <a:lnTo>
                    <a:pt x="11883" y="627432"/>
                  </a:lnTo>
                  <a:lnTo>
                    <a:pt x="21125" y="583217"/>
                  </a:lnTo>
                  <a:lnTo>
                    <a:pt x="33008" y="539506"/>
                  </a:lnTo>
                  <a:lnTo>
                    <a:pt x="47532" y="496427"/>
                  </a:lnTo>
                  <a:lnTo>
                    <a:pt x="64696" y="454104"/>
                  </a:lnTo>
                  <a:lnTo>
                    <a:pt x="84501" y="412665"/>
                  </a:lnTo>
                  <a:lnTo>
                    <a:pt x="106947" y="372236"/>
                  </a:lnTo>
                  <a:lnTo>
                    <a:pt x="132033" y="332943"/>
                  </a:lnTo>
                  <a:lnTo>
                    <a:pt x="159760" y="294912"/>
                  </a:lnTo>
                  <a:lnTo>
                    <a:pt x="190128" y="258269"/>
                  </a:lnTo>
                  <a:lnTo>
                    <a:pt x="223136" y="223140"/>
                  </a:lnTo>
                  <a:lnTo>
                    <a:pt x="258266" y="190131"/>
                  </a:lnTo>
                  <a:lnTo>
                    <a:pt x="294910" y="159763"/>
                  </a:lnTo>
                  <a:lnTo>
                    <a:pt x="332942" y="132036"/>
                  </a:lnTo>
                  <a:lnTo>
                    <a:pt x="372236" y="106949"/>
                  </a:lnTo>
                  <a:lnTo>
                    <a:pt x="412666" y="84503"/>
                  </a:lnTo>
                  <a:lnTo>
                    <a:pt x="454106" y="64697"/>
                  </a:lnTo>
                  <a:lnTo>
                    <a:pt x="496429" y="47532"/>
                  </a:lnTo>
                  <a:lnTo>
                    <a:pt x="539509" y="33009"/>
                  </a:lnTo>
                  <a:lnTo>
                    <a:pt x="583220" y="21125"/>
                  </a:lnTo>
                  <a:lnTo>
                    <a:pt x="627436" y="11883"/>
                  </a:lnTo>
                  <a:lnTo>
                    <a:pt x="672031" y="5281"/>
                  </a:lnTo>
                  <a:lnTo>
                    <a:pt x="716878" y="1320"/>
                  </a:lnTo>
                  <a:lnTo>
                    <a:pt x="761851" y="0"/>
                  </a:lnTo>
                  <a:lnTo>
                    <a:pt x="806824" y="1320"/>
                  </a:lnTo>
                  <a:lnTo>
                    <a:pt x="851671" y="5281"/>
                  </a:lnTo>
                  <a:lnTo>
                    <a:pt x="896265" y="11883"/>
                  </a:lnTo>
                  <a:lnTo>
                    <a:pt x="940481" y="21125"/>
                  </a:lnTo>
                  <a:lnTo>
                    <a:pt x="984192" y="33009"/>
                  </a:lnTo>
                  <a:lnTo>
                    <a:pt x="1027272" y="47532"/>
                  </a:lnTo>
                  <a:lnTo>
                    <a:pt x="1069595" y="64697"/>
                  </a:lnTo>
                  <a:lnTo>
                    <a:pt x="1111034" y="84503"/>
                  </a:lnTo>
                  <a:lnTo>
                    <a:pt x="1151463" y="106949"/>
                  </a:lnTo>
                  <a:lnTo>
                    <a:pt x="1190757" y="132036"/>
                  </a:lnTo>
                  <a:lnTo>
                    <a:pt x="1228789" y="159763"/>
                  </a:lnTo>
                  <a:lnTo>
                    <a:pt x="1265432" y="190131"/>
                  </a:lnTo>
                  <a:lnTo>
                    <a:pt x="1300561" y="223140"/>
                  </a:lnTo>
                  <a:lnTo>
                    <a:pt x="1333570" y="258268"/>
                  </a:lnTo>
                  <a:lnTo>
                    <a:pt x="1363938" y="294910"/>
                  </a:lnTo>
                  <a:lnTo>
                    <a:pt x="1391665" y="332941"/>
                  </a:lnTo>
                  <a:lnTo>
                    <a:pt x="1416752" y="372234"/>
                  </a:lnTo>
                  <a:lnTo>
                    <a:pt x="1439198" y="412663"/>
                  </a:lnTo>
                  <a:lnTo>
                    <a:pt x="1459003" y="454101"/>
                  </a:lnTo>
                  <a:lnTo>
                    <a:pt x="1476167" y="496423"/>
                  </a:lnTo>
                  <a:lnTo>
                    <a:pt x="1490691" y="539502"/>
                  </a:lnTo>
                  <a:lnTo>
                    <a:pt x="1502574" y="583213"/>
                  </a:lnTo>
                  <a:lnTo>
                    <a:pt x="1511816" y="627428"/>
                  </a:lnTo>
                  <a:lnTo>
                    <a:pt x="1518418" y="672022"/>
                  </a:lnTo>
                  <a:lnTo>
                    <a:pt x="1522379" y="716869"/>
                  </a:lnTo>
                  <a:lnTo>
                    <a:pt x="1523699" y="761841"/>
                  </a:lnTo>
                  <a:lnTo>
                    <a:pt x="1522378" y="806814"/>
                  </a:lnTo>
                  <a:lnTo>
                    <a:pt x="1518416" y="851661"/>
                  </a:lnTo>
                  <a:lnTo>
                    <a:pt x="1511814" y="896255"/>
                  </a:lnTo>
                  <a:lnTo>
                    <a:pt x="1502571" y="940471"/>
                  </a:lnTo>
                  <a:lnTo>
                    <a:pt x="1490687" y="984182"/>
                  </a:lnTo>
                  <a:lnTo>
                    <a:pt x="1476163" y="1027262"/>
                  </a:lnTo>
                  <a:lnTo>
                    <a:pt x="1458998" y="1069585"/>
                  </a:lnTo>
                  <a:lnTo>
                    <a:pt x="1439191" y="1111025"/>
                  </a:lnTo>
                  <a:lnTo>
                    <a:pt x="1416745" y="1151454"/>
                  </a:lnTo>
                  <a:lnTo>
                    <a:pt x="1391657" y="1190749"/>
                  </a:lnTo>
                  <a:lnTo>
                    <a:pt x="1363928" y="1228781"/>
                  </a:lnTo>
                  <a:lnTo>
                    <a:pt x="1333559" y="1265424"/>
                  </a:lnTo>
                  <a:lnTo>
                    <a:pt x="1300549" y="1300554"/>
                  </a:lnTo>
                  <a:lnTo>
                    <a:pt x="761850" y="1839265"/>
                  </a:lnTo>
                  <a:close/>
                </a:path>
              </a:pathLst>
            </a:custGeom>
            <a:solidFill>
              <a:srgbClr val="8ED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044443" y="3806357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39">
                  <a:moveTo>
                    <a:pt x="674235" y="1348470"/>
                  </a:moveTo>
                  <a:lnTo>
                    <a:pt x="624640" y="1346645"/>
                  </a:lnTo>
                  <a:lnTo>
                    <a:pt x="575303" y="1341173"/>
                  </a:lnTo>
                  <a:lnTo>
                    <a:pt x="526503" y="1332087"/>
                  </a:lnTo>
                  <a:lnTo>
                    <a:pt x="478515" y="1319438"/>
                  </a:lnTo>
                  <a:lnTo>
                    <a:pt x="431586" y="1303293"/>
                  </a:lnTo>
                  <a:lnTo>
                    <a:pt x="385961" y="1283736"/>
                  </a:lnTo>
                  <a:lnTo>
                    <a:pt x="341901" y="1260876"/>
                  </a:lnTo>
                  <a:lnTo>
                    <a:pt x="299651" y="1234842"/>
                  </a:lnTo>
                  <a:lnTo>
                    <a:pt x="259427" y="1205770"/>
                  </a:lnTo>
                  <a:lnTo>
                    <a:pt x="221446" y="1173811"/>
                  </a:lnTo>
                  <a:lnTo>
                    <a:pt x="185918" y="1139145"/>
                  </a:lnTo>
                  <a:lnTo>
                    <a:pt x="153044" y="1101966"/>
                  </a:lnTo>
                  <a:lnTo>
                    <a:pt x="122993" y="1062468"/>
                  </a:lnTo>
                  <a:lnTo>
                    <a:pt x="95923" y="1020861"/>
                  </a:lnTo>
                  <a:lnTo>
                    <a:pt x="71989" y="977374"/>
                  </a:lnTo>
                  <a:lnTo>
                    <a:pt x="51323" y="932253"/>
                  </a:lnTo>
                  <a:lnTo>
                    <a:pt x="34031" y="885735"/>
                  </a:lnTo>
                  <a:lnTo>
                    <a:pt x="20205" y="838060"/>
                  </a:lnTo>
                  <a:lnTo>
                    <a:pt x="9925" y="789498"/>
                  </a:lnTo>
                  <a:lnTo>
                    <a:pt x="3246" y="740321"/>
                  </a:lnTo>
                  <a:lnTo>
                    <a:pt x="202" y="690786"/>
                  </a:lnTo>
                  <a:lnTo>
                    <a:pt x="0" y="674235"/>
                  </a:lnTo>
                  <a:lnTo>
                    <a:pt x="202" y="657684"/>
                  </a:lnTo>
                  <a:lnTo>
                    <a:pt x="3246" y="608149"/>
                  </a:lnTo>
                  <a:lnTo>
                    <a:pt x="9925" y="558970"/>
                  </a:lnTo>
                  <a:lnTo>
                    <a:pt x="20205" y="510408"/>
                  </a:lnTo>
                  <a:lnTo>
                    <a:pt x="34031" y="462735"/>
                  </a:lnTo>
                  <a:lnTo>
                    <a:pt x="51323" y="416217"/>
                  </a:lnTo>
                  <a:lnTo>
                    <a:pt x="71989" y="371095"/>
                  </a:lnTo>
                  <a:lnTo>
                    <a:pt x="95923" y="327609"/>
                  </a:lnTo>
                  <a:lnTo>
                    <a:pt x="122993" y="286001"/>
                  </a:lnTo>
                  <a:lnTo>
                    <a:pt x="153044" y="246504"/>
                  </a:lnTo>
                  <a:lnTo>
                    <a:pt x="185918" y="209326"/>
                  </a:lnTo>
                  <a:lnTo>
                    <a:pt x="221446" y="174659"/>
                  </a:lnTo>
                  <a:lnTo>
                    <a:pt x="259427" y="142701"/>
                  </a:lnTo>
                  <a:lnTo>
                    <a:pt x="299651" y="113629"/>
                  </a:lnTo>
                  <a:lnTo>
                    <a:pt x="341901" y="87594"/>
                  </a:lnTo>
                  <a:lnTo>
                    <a:pt x="385961" y="64733"/>
                  </a:lnTo>
                  <a:lnTo>
                    <a:pt x="431586" y="45176"/>
                  </a:lnTo>
                  <a:lnTo>
                    <a:pt x="478515" y="29032"/>
                  </a:lnTo>
                  <a:lnTo>
                    <a:pt x="526503" y="16383"/>
                  </a:lnTo>
                  <a:lnTo>
                    <a:pt x="575303" y="7297"/>
                  </a:lnTo>
                  <a:lnTo>
                    <a:pt x="624640" y="1826"/>
                  </a:lnTo>
                  <a:lnTo>
                    <a:pt x="674235" y="0"/>
                  </a:lnTo>
                  <a:lnTo>
                    <a:pt x="690786" y="202"/>
                  </a:lnTo>
                  <a:lnTo>
                    <a:pt x="740321" y="3246"/>
                  </a:lnTo>
                  <a:lnTo>
                    <a:pt x="789498" y="9925"/>
                  </a:lnTo>
                  <a:lnTo>
                    <a:pt x="838060" y="20205"/>
                  </a:lnTo>
                  <a:lnTo>
                    <a:pt x="885735" y="34031"/>
                  </a:lnTo>
                  <a:lnTo>
                    <a:pt x="932253" y="51323"/>
                  </a:lnTo>
                  <a:lnTo>
                    <a:pt x="977374" y="71989"/>
                  </a:lnTo>
                  <a:lnTo>
                    <a:pt x="1020860" y="95923"/>
                  </a:lnTo>
                  <a:lnTo>
                    <a:pt x="1062468" y="122993"/>
                  </a:lnTo>
                  <a:lnTo>
                    <a:pt x="1101966" y="153044"/>
                  </a:lnTo>
                  <a:lnTo>
                    <a:pt x="1139145" y="185918"/>
                  </a:lnTo>
                  <a:lnTo>
                    <a:pt x="1173811" y="221446"/>
                  </a:lnTo>
                  <a:lnTo>
                    <a:pt x="1205770" y="259427"/>
                  </a:lnTo>
                  <a:lnTo>
                    <a:pt x="1234842" y="299651"/>
                  </a:lnTo>
                  <a:lnTo>
                    <a:pt x="1260876" y="341901"/>
                  </a:lnTo>
                  <a:lnTo>
                    <a:pt x="1283736" y="385961"/>
                  </a:lnTo>
                  <a:lnTo>
                    <a:pt x="1303293" y="431586"/>
                  </a:lnTo>
                  <a:lnTo>
                    <a:pt x="1319438" y="478515"/>
                  </a:lnTo>
                  <a:lnTo>
                    <a:pt x="1332087" y="526503"/>
                  </a:lnTo>
                  <a:lnTo>
                    <a:pt x="1341173" y="575303"/>
                  </a:lnTo>
                  <a:lnTo>
                    <a:pt x="1346645" y="624640"/>
                  </a:lnTo>
                  <a:lnTo>
                    <a:pt x="1348470" y="674235"/>
                  </a:lnTo>
                  <a:lnTo>
                    <a:pt x="1348268" y="690786"/>
                  </a:lnTo>
                  <a:lnTo>
                    <a:pt x="1345225" y="740321"/>
                  </a:lnTo>
                  <a:lnTo>
                    <a:pt x="1338545" y="789498"/>
                  </a:lnTo>
                  <a:lnTo>
                    <a:pt x="1328265" y="838060"/>
                  </a:lnTo>
                  <a:lnTo>
                    <a:pt x="1314439" y="885735"/>
                  </a:lnTo>
                  <a:lnTo>
                    <a:pt x="1297146" y="932253"/>
                  </a:lnTo>
                  <a:lnTo>
                    <a:pt x="1276480" y="977374"/>
                  </a:lnTo>
                  <a:lnTo>
                    <a:pt x="1252546" y="1020860"/>
                  </a:lnTo>
                  <a:lnTo>
                    <a:pt x="1225477" y="1062468"/>
                  </a:lnTo>
                  <a:lnTo>
                    <a:pt x="1195427" y="1101966"/>
                  </a:lnTo>
                  <a:lnTo>
                    <a:pt x="1162552" y="1139145"/>
                  </a:lnTo>
                  <a:lnTo>
                    <a:pt x="1127024" y="1173811"/>
                  </a:lnTo>
                  <a:lnTo>
                    <a:pt x="1089041" y="1205770"/>
                  </a:lnTo>
                  <a:lnTo>
                    <a:pt x="1048819" y="1234842"/>
                  </a:lnTo>
                  <a:lnTo>
                    <a:pt x="1006569" y="1260876"/>
                  </a:lnTo>
                  <a:lnTo>
                    <a:pt x="962507" y="1283736"/>
                  </a:lnTo>
                  <a:lnTo>
                    <a:pt x="916884" y="1303293"/>
                  </a:lnTo>
                  <a:lnTo>
                    <a:pt x="869955" y="1319438"/>
                  </a:lnTo>
                  <a:lnTo>
                    <a:pt x="821964" y="1332087"/>
                  </a:lnTo>
                  <a:lnTo>
                    <a:pt x="773166" y="1341173"/>
                  </a:lnTo>
                  <a:lnTo>
                    <a:pt x="723830" y="1346645"/>
                  </a:lnTo>
                  <a:lnTo>
                    <a:pt x="674235" y="1348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412277" y="5684659"/>
            <a:ext cx="561975" cy="561975"/>
            <a:chOff x="6412277" y="5684659"/>
            <a:chExt cx="561975" cy="561975"/>
          </a:xfrm>
        </p:grpSpPr>
        <p:sp>
          <p:nvSpPr>
            <p:cNvPr id="20" name="object 20" descr=""/>
            <p:cNvSpPr/>
            <p:nvPr/>
          </p:nvSpPr>
          <p:spPr>
            <a:xfrm>
              <a:off x="6478950" y="5751332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285" y="432602"/>
                  </a:moveTo>
                  <a:lnTo>
                    <a:pt x="166693" y="426890"/>
                  </a:lnTo>
                  <a:lnTo>
                    <a:pt x="121168" y="410618"/>
                  </a:lnTo>
                  <a:lnTo>
                    <a:pt x="81010" y="385084"/>
                  </a:lnTo>
                  <a:lnTo>
                    <a:pt x="47515" y="351586"/>
                  </a:lnTo>
                  <a:lnTo>
                    <a:pt x="21983" y="311422"/>
                  </a:lnTo>
                  <a:lnTo>
                    <a:pt x="5712" y="265889"/>
                  </a:lnTo>
                  <a:lnTo>
                    <a:pt x="0" y="216287"/>
                  </a:lnTo>
                  <a:lnTo>
                    <a:pt x="5712" y="166693"/>
                  </a:lnTo>
                  <a:lnTo>
                    <a:pt x="21983" y="121168"/>
                  </a:lnTo>
                  <a:lnTo>
                    <a:pt x="47515" y="81010"/>
                  </a:lnTo>
                  <a:lnTo>
                    <a:pt x="81010" y="47515"/>
                  </a:lnTo>
                  <a:lnTo>
                    <a:pt x="121168" y="21983"/>
                  </a:lnTo>
                  <a:lnTo>
                    <a:pt x="166693" y="5712"/>
                  </a:lnTo>
                  <a:lnTo>
                    <a:pt x="216284" y="0"/>
                  </a:lnTo>
                  <a:lnTo>
                    <a:pt x="265889" y="5712"/>
                  </a:lnTo>
                  <a:lnTo>
                    <a:pt x="311422" y="21983"/>
                  </a:lnTo>
                  <a:lnTo>
                    <a:pt x="351586" y="47515"/>
                  </a:lnTo>
                  <a:lnTo>
                    <a:pt x="385084" y="81010"/>
                  </a:lnTo>
                  <a:lnTo>
                    <a:pt x="410618" y="121168"/>
                  </a:lnTo>
                  <a:lnTo>
                    <a:pt x="426890" y="166693"/>
                  </a:lnTo>
                  <a:lnTo>
                    <a:pt x="432602" y="216284"/>
                  </a:lnTo>
                  <a:lnTo>
                    <a:pt x="426890" y="265889"/>
                  </a:lnTo>
                  <a:lnTo>
                    <a:pt x="410618" y="311422"/>
                  </a:lnTo>
                  <a:lnTo>
                    <a:pt x="385084" y="351586"/>
                  </a:lnTo>
                  <a:lnTo>
                    <a:pt x="351586" y="385084"/>
                  </a:lnTo>
                  <a:lnTo>
                    <a:pt x="311422" y="410618"/>
                  </a:lnTo>
                  <a:lnTo>
                    <a:pt x="265889" y="426890"/>
                  </a:lnTo>
                  <a:lnTo>
                    <a:pt x="216285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478952" y="5751334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63"/>
                  </a:moveTo>
                  <a:lnTo>
                    <a:pt x="5709" y="265828"/>
                  </a:lnTo>
                  <a:lnTo>
                    <a:pt x="21977" y="311345"/>
                  </a:lnTo>
                  <a:lnTo>
                    <a:pt x="47504" y="351496"/>
                  </a:lnTo>
                  <a:lnTo>
                    <a:pt x="80993" y="384985"/>
                  </a:lnTo>
                  <a:lnTo>
                    <a:pt x="121144" y="410513"/>
                  </a:lnTo>
                  <a:lnTo>
                    <a:pt x="166661" y="426781"/>
                  </a:lnTo>
                  <a:lnTo>
                    <a:pt x="182645" y="428622"/>
                  </a:lnTo>
                </a:path>
                <a:path w="428625" h="428625">
                  <a:moveTo>
                    <a:pt x="249844" y="428622"/>
                  </a:moveTo>
                  <a:lnTo>
                    <a:pt x="311345" y="410513"/>
                  </a:lnTo>
                  <a:lnTo>
                    <a:pt x="351496" y="384985"/>
                  </a:lnTo>
                  <a:lnTo>
                    <a:pt x="384985" y="351496"/>
                  </a:lnTo>
                  <a:lnTo>
                    <a:pt x="410513" y="311345"/>
                  </a:lnTo>
                  <a:lnTo>
                    <a:pt x="426781" y="265828"/>
                  </a:lnTo>
                  <a:lnTo>
                    <a:pt x="428622" y="249844"/>
                  </a:lnTo>
                </a:path>
                <a:path w="428625" h="428625">
                  <a:moveTo>
                    <a:pt x="428622" y="182645"/>
                  </a:moveTo>
                  <a:lnTo>
                    <a:pt x="410513" y="121144"/>
                  </a:lnTo>
                  <a:lnTo>
                    <a:pt x="384985" y="80993"/>
                  </a:lnTo>
                  <a:lnTo>
                    <a:pt x="351496" y="47504"/>
                  </a:lnTo>
                  <a:lnTo>
                    <a:pt x="311345" y="21977"/>
                  </a:lnTo>
                  <a:lnTo>
                    <a:pt x="265828" y="5709"/>
                  </a:lnTo>
                  <a:lnTo>
                    <a:pt x="216263" y="0"/>
                  </a:lnTo>
                </a:path>
              </a:pathLst>
            </a:custGeom>
            <a:ln w="133350">
              <a:solidFill>
                <a:srgbClr val="8ED6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8402094" y="6383866"/>
            <a:ext cx="1524000" cy="1837689"/>
            <a:chOff x="8402094" y="6383866"/>
            <a:chExt cx="1524000" cy="1837689"/>
          </a:xfrm>
        </p:grpSpPr>
        <p:sp>
          <p:nvSpPr>
            <p:cNvPr id="23" name="object 23" descr=""/>
            <p:cNvSpPr/>
            <p:nvPr/>
          </p:nvSpPr>
          <p:spPr>
            <a:xfrm>
              <a:off x="8402094" y="6383866"/>
              <a:ext cx="1524000" cy="1837689"/>
            </a:xfrm>
            <a:custGeom>
              <a:avLst/>
              <a:gdLst/>
              <a:ahLst/>
              <a:cxnLst/>
              <a:rect l="l" t="t" r="r" b="b"/>
              <a:pathLst>
                <a:path w="1524000" h="1837690">
                  <a:moveTo>
                    <a:pt x="761004" y="0"/>
                  </a:moveTo>
                  <a:lnTo>
                    <a:pt x="1300932" y="537498"/>
                  </a:lnTo>
                  <a:lnTo>
                    <a:pt x="1333917" y="572650"/>
                  </a:lnTo>
                  <a:lnTo>
                    <a:pt x="1364260" y="609314"/>
                  </a:lnTo>
                  <a:lnTo>
                    <a:pt x="1391961" y="647366"/>
                  </a:lnTo>
                  <a:lnTo>
                    <a:pt x="1417020" y="686677"/>
                  </a:lnTo>
                  <a:lnTo>
                    <a:pt x="1439438" y="727122"/>
                  </a:lnTo>
                  <a:lnTo>
                    <a:pt x="1459214" y="768575"/>
                  </a:lnTo>
                  <a:lnTo>
                    <a:pt x="1476349" y="810910"/>
                  </a:lnTo>
                  <a:lnTo>
                    <a:pt x="1490843" y="854000"/>
                  </a:lnTo>
                  <a:lnTo>
                    <a:pt x="1502696" y="897719"/>
                  </a:lnTo>
                  <a:lnTo>
                    <a:pt x="1511907" y="941941"/>
                  </a:lnTo>
                  <a:lnTo>
                    <a:pt x="1518478" y="986540"/>
                  </a:lnTo>
                  <a:lnTo>
                    <a:pt x="1522408" y="1031390"/>
                  </a:lnTo>
                  <a:lnTo>
                    <a:pt x="1523697" y="1076363"/>
                  </a:lnTo>
                  <a:lnTo>
                    <a:pt x="1522345" y="1121335"/>
                  </a:lnTo>
                  <a:lnTo>
                    <a:pt x="1518353" y="1166179"/>
                  </a:lnTo>
                  <a:lnTo>
                    <a:pt x="1511720" y="1210768"/>
                  </a:lnTo>
                  <a:lnTo>
                    <a:pt x="1502447" y="1254977"/>
                  </a:lnTo>
                  <a:lnTo>
                    <a:pt x="1490534" y="1298679"/>
                  </a:lnTo>
                  <a:lnTo>
                    <a:pt x="1475980" y="1341749"/>
                  </a:lnTo>
                  <a:lnTo>
                    <a:pt x="1458787" y="1384059"/>
                  </a:lnTo>
                  <a:lnTo>
                    <a:pt x="1438953" y="1425484"/>
                  </a:lnTo>
                  <a:lnTo>
                    <a:pt x="1416480" y="1465897"/>
                  </a:lnTo>
                  <a:lnTo>
                    <a:pt x="1391367" y="1505172"/>
                  </a:lnTo>
                  <a:lnTo>
                    <a:pt x="1363614" y="1543184"/>
                  </a:lnTo>
                  <a:lnTo>
                    <a:pt x="1333221" y="1579805"/>
                  </a:lnTo>
                  <a:lnTo>
                    <a:pt x="1300189" y="1614910"/>
                  </a:lnTo>
                  <a:lnTo>
                    <a:pt x="1265037" y="1647895"/>
                  </a:lnTo>
                  <a:lnTo>
                    <a:pt x="1228372" y="1678238"/>
                  </a:lnTo>
                  <a:lnTo>
                    <a:pt x="1190321" y="1705939"/>
                  </a:lnTo>
                  <a:lnTo>
                    <a:pt x="1151009" y="1730999"/>
                  </a:lnTo>
                  <a:lnTo>
                    <a:pt x="1110563" y="1753417"/>
                  </a:lnTo>
                  <a:lnTo>
                    <a:pt x="1069110" y="1773194"/>
                  </a:lnTo>
                  <a:lnTo>
                    <a:pt x="1026775" y="1790329"/>
                  </a:lnTo>
                  <a:lnTo>
                    <a:pt x="983685" y="1804824"/>
                  </a:lnTo>
                  <a:lnTo>
                    <a:pt x="939966" y="1816677"/>
                  </a:lnTo>
                  <a:lnTo>
                    <a:pt x="895744" y="1825889"/>
                  </a:lnTo>
                  <a:lnTo>
                    <a:pt x="851144" y="1832460"/>
                  </a:lnTo>
                  <a:lnTo>
                    <a:pt x="806295" y="1836390"/>
                  </a:lnTo>
                  <a:lnTo>
                    <a:pt x="761321" y="1837679"/>
                  </a:lnTo>
                  <a:lnTo>
                    <a:pt x="716349" y="1836328"/>
                  </a:lnTo>
                  <a:lnTo>
                    <a:pt x="671505" y="1832336"/>
                  </a:lnTo>
                  <a:lnTo>
                    <a:pt x="626915" y="1825703"/>
                  </a:lnTo>
                  <a:lnTo>
                    <a:pt x="582706" y="1816430"/>
                  </a:lnTo>
                  <a:lnTo>
                    <a:pt x="539003" y="1804517"/>
                  </a:lnTo>
                  <a:lnTo>
                    <a:pt x="495933" y="1789963"/>
                  </a:lnTo>
                  <a:lnTo>
                    <a:pt x="453622" y="1772769"/>
                  </a:lnTo>
                  <a:lnTo>
                    <a:pt x="412197" y="1752935"/>
                  </a:lnTo>
                  <a:lnTo>
                    <a:pt x="371783" y="1730461"/>
                  </a:lnTo>
                  <a:lnTo>
                    <a:pt x="332506" y="1705347"/>
                  </a:lnTo>
                  <a:lnTo>
                    <a:pt x="294494" y="1677594"/>
                  </a:lnTo>
                  <a:lnTo>
                    <a:pt x="257871" y="1647200"/>
                  </a:lnTo>
                  <a:lnTo>
                    <a:pt x="222765" y="1614167"/>
                  </a:lnTo>
                  <a:lnTo>
                    <a:pt x="189780" y="1579016"/>
                  </a:lnTo>
                  <a:lnTo>
                    <a:pt x="159437" y="1542352"/>
                  </a:lnTo>
                  <a:lnTo>
                    <a:pt x="131735" y="1504302"/>
                  </a:lnTo>
                  <a:lnTo>
                    <a:pt x="106676" y="1464991"/>
                  </a:lnTo>
                  <a:lnTo>
                    <a:pt x="84258" y="1424547"/>
                  </a:lnTo>
                  <a:lnTo>
                    <a:pt x="64481" y="1383094"/>
                  </a:lnTo>
                  <a:lnTo>
                    <a:pt x="47346" y="1340760"/>
                  </a:lnTo>
                  <a:lnTo>
                    <a:pt x="32852" y="1297670"/>
                  </a:lnTo>
                  <a:lnTo>
                    <a:pt x="21000" y="1253952"/>
                  </a:lnTo>
                  <a:lnTo>
                    <a:pt x="11788" y="1209730"/>
                  </a:lnTo>
                  <a:lnTo>
                    <a:pt x="5218" y="1165131"/>
                  </a:lnTo>
                  <a:lnTo>
                    <a:pt x="1288" y="1120282"/>
                  </a:lnTo>
                  <a:lnTo>
                    <a:pt x="0" y="1075308"/>
                  </a:lnTo>
                  <a:lnTo>
                    <a:pt x="1352" y="1030336"/>
                  </a:lnTo>
                  <a:lnTo>
                    <a:pt x="5344" y="985492"/>
                  </a:lnTo>
                  <a:lnTo>
                    <a:pt x="11977" y="940903"/>
                  </a:lnTo>
                  <a:lnTo>
                    <a:pt x="21251" y="896694"/>
                  </a:lnTo>
                  <a:lnTo>
                    <a:pt x="33165" y="852991"/>
                  </a:lnTo>
                  <a:lnTo>
                    <a:pt x="47720" y="809921"/>
                  </a:lnTo>
                  <a:lnTo>
                    <a:pt x="64914" y="767611"/>
                  </a:lnTo>
                  <a:lnTo>
                    <a:pt x="84749" y="726185"/>
                  </a:lnTo>
                  <a:lnTo>
                    <a:pt x="107223" y="685771"/>
                  </a:lnTo>
                  <a:lnTo>
                    <a:pt x="132338" y="646495"/>
                  </a:lnTo>
                  <a:lnTo>
                    <a:pt x="160092" y="608483"/>
                  </a:lnTo>
                  <a:lnTo>
                    <a:pt x="190486" y="571861"/>
                  </a:lnTo>
                  <a:lnTo>
                    <a:pt x="223520" y="536755"/>
                  </a:lnTo>
                  <a:lnTo>
                    <a:pt x="761004" y="0"/>
                  </a:lnTo>
                  <a:close/>
                </a:path>
              </a:pathLst>
            </a:custGeom>
            <a:solidFill>
              <a:srgbClr val="90DE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85105" y="6780855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674699" y="0"/>
                  </a:moveTo>
                  <a:lnTo>
                    <a:pt x="724293" y="1859"/>
                  </a:lnTo>
                  <a:lnTo>
                    <a:pt x="773626" y="7365"/>
                  </a:lnTo>
                  <a:lnTo>
                    <a:pt x="822420" y="16484"/>
                  </a:lnTo>
                  <a:lnTo>
                    <a:pt x="870399" y="29167"/>
                  </a:lnTo>
                  <a:lnTo>
                    <a:pt x="917317" y="45344"/>
                  </a:lnTo>
                  <a:lnTo>
                    <a:pt x="962928" y="64932"/>
                  </a:lnTo>
                  <a:lnTo>
                    <a:pt x="1006973" y="87823"/>
                  </a:lnTo>
                  <a:lnTo>
                    <a:pt x="1049205" y="113886"/>
                  </a:lnTo>
                  <a:lnTo>
                    <a:pt x="1089408" y="142986"/>
                  </a:lnTo>
                  <a:lnTo>
                    <a:pt x="1127367" y="174971"/>
                  </a:lnTo>
                  <a:lnTo>
                    <a:pt x="1162871" y="209662"/>
                  </a:lnTo>
                  <a:lnTo>
                    <a:pt x="1195720" y="246863"/>
                  </a:lnTo>
                  <a:lnTo>
                    <a:pt x="1225744" y="286381"/>
                  </a:lnTo>
                  <a:lnTo>
                    <a:pt x="1252784" y="328007"/>
                  </a:lnTo>
                  <a:lnTo>
                    <a:pt x="1276689" y="371511"/>
                  </a:lnTo>
                  <a:lnTo>
                    <a:pt x="1297324" y="416646"/>
                  </a:lnTo>
                  <a:lnTo>
                    <a:pt x="1314584" y="463176"/>
                  </a:lnTo>
                  <a:lnTo>
                    <a:pt x="1328377" y="510860"/>
                  </a:lnTo>
                  <a:lnTo>
                    <a:pt x="1338623" y="559429"/>
                  </a:lnTo>
                  <a:lnTo>
                    <a:pt x="1345268" y="608611"/>
                  </a:lnTo>
                  <a:lnTo>
                    <a:pt x="1348278" y="658148"/>
                  </a:lnTo>
                  <a:lnTo>
                    <a:pt x="1348469" y="674699"/>
                  </a:lnTo>
                  <a:lnTo>
                    <a:pt x="1348255" y="691250"/>
                  </a:lnTo>
                  <a:lnTo>
                    <a:pt x="1345177" y="740783"/>
                  </a:lnTo>
                  <a:lnTo>
                    <a:pt x="1338464" y="789957"/>
                  </a:lnTo>
                  <a:lnTo>
                    <a:pt x="1328151" y="838512"/>
                  </a:lnTo>
                  <a:lnTo>
                    <a:pt x="1314292" y="886175"/>
                  </a:lnTo>
                  <a:lnTo>
                    <a:pt x="1296968" y="932681"/>
                  </a:lnTo>
                  <a:lnTo>
                    <a:pt x="1276271" y="977789"/>
                  </a:lnTo>
                  <a:lnTo>
                    <a:pt x="1252306" y="1021259"/>
                  </a:lnTo>
                  <a:lnTo>
                    <a:pt x="1225208" y="1062848"/>
                  </a:lnTo>
                  <a:lnTo>
                    <a:pt x="1195130" y="1102324"/>
                  </a:lnTo>
                  <a:lnTo>
                    <a:pt x="1162230" y="1139480"/>
                  </a:lnTo>
                  <a:lnTo>
                    <a:pt x="1126679" y="1174122"/>
                  </a:lnTo>
                  <a:lnTo>
                    <a:pt x="1088675" y="1206054"/>
                  </a:lnTo>
                  <a:lnTo>
                    <a:pt x="1048431" y="1235098"/>
                  </a:lnTo>
                  <a:lnTo>
                    <a:pt x="1006164" y="1261104"/>
                  </a:lnTo>
                  <a:lnTo>
                    <a:pt x="962087" y="1283934"/>
                  </a:lnTo>
                  <a:lnTo>
                    <a:pt x="916449" y="1303460"/>
                  </a:lnTo>
                  <a:lnTo>
                    <a:pt x="869509" y="1319572"/>
                  </a:lnTo>
                  <a:lnTo>
                    <a:pt x="821513" y="1332188"/>
                  </a:lnTo>
                  <a:lnTo>
                    <a:pt x="772706" y="1341240"/>
                  </a:lnTo>
                  <a:lnTo>
                    <a:pt x="723365" y="1346677"/>
                  </a:lnTo>
                  <a:lnTo>
                    <a:pt x="673769" y="1348469"/>
                  </a:lnTo>
                  <a:lnTo>
                    <a:pt x="657218" y="1348255"/>
                  </a:lnTo>
                  <a:lnTo>
                    <a:pt x="607686" y="1345177"/>
                  </a:lnTo>
                  <a:lnTo>
                    <a:pt x="558513" y="1338464"/>
                  </a:lnTo>
                  <a:lnTo>
                    <a:pt x="509958" y="1328151"/>
                  </a:lnTo>
                  <a:lnTo>
                    <a:pt x="462293" y="1314292"/>
                  </a:lnTo>
                  <a:lnTo>
                    <a:pt x="415787" y="1296968"/>
                  </a:lnTo>
                  <a:lnTo>
                    <a:pt x="370680" y="1276271"/>
                  </a:lnTo>
                  <a:lnTo>
                    <a:pt x="327211" y="1252306"/>
                  </a:lnTo>
                  <a:lnTo>
                    <a:pt x="285621" y="1225208"/>
                  </a:lnTo>
                  <a:lnTo>
                    <a:pt x="246145" y="1195130"/>
                  </a:lnTo>
                  <a:lnTo>
                    <a:pt x="208988" y="1162230"/>
                  </a:lnTo>
                  <a:lnTo>
                    <a:pt x="174347" y="1126679"/>
                  </a:lnTo>
                  <a:lnTo>
                    <a:pt x="142414" y="1088675"/>
                  </a:lnTo>
                  <a:lnTo>
                    <a:pt x="113370" y="1048431"/>
                  </a:lnTo>
                  <a:lnTo>
                    <a:pt x="87365" y="1006164"/>
                  </a:lnTo>
                  <a:lnTo>
                    <a:pt x="64535" y="962087"/>
                  </a:lnTo>
                  <a:lnTo>
                    <a:pt x="45010" y="916449"/>
                  </a:lnTo>
                  <a:lnTo>
                    <a:pt x="28897" y="869509"/>
                  </a:lnTo>
                  <a:lnTo>
                    <a:pt x="16281" y="821513"/>
                  </a:lnTo>
                  <a:lnTo>
                    <a:pt x="7229" y="772706"/>
                  </a:lnTo>
                  <a:lnTo>
                    <a:pt x="1791" y="723365"/>
                  </a:lnTo>
                  <a:lnTo>
                    <a:pt x="0" y="673769"/>
                  </a:lnTo>
                  <a:lnTo>
                    <a:pt x="214" y="657218"/>
                  </a:lnTo>
                  <a:lnTo>
                    <a:pt x="3291" y="607686"/>
                  </a:lnTo>
                  <a:lnTo>
                    <a:pt x="10005" y="558513"/>
                  </a:lnTo>
                  <a:lnTo>
                    <a:pt x="20318" y="509958"/>
                  </a:lnTo>
                  <a:lnTo>
                    <a:pt x="34176" y="462293"/>
                  </a:lnTo>
                  <a:lnTo>
                    <a:pt x="51502" y="415787"/>
                  </a:lnTo>
                  <a:lnTo>
                    <a:pt x="72198" y="370680"/>
                  </a:lnTo>
                  <a:lnTo>
                    <a:pt x="96162" y="327211"/>
                  </a:lnTo>
                  <a:lnTo>
                    <a:pt x="123260" y="285621"/>
                  </a:lnTo>
                  <a:lnTo>
                    <a:pt x="153338" y="246145"/>
                  </a:lnTo>
                  <a:lnTo>
                    <a:pt x="186239" y="208988"/>
                  </a:lnTo>
                  <a:lnTo>
                    <a:pt x="221790" y="174347"/>
                  </a:lnTo>
                  <a:lnTo>
                    <a:pt x="259795" y="142414"/>
                  </a:lnTo>
                  <a:lnTo>
                    <a:pt x="300037" y="113370"/>
                  </a:lnTo>
                  <a:lnTo>
                    <a:pt x="342305" y="87365"/>
                  </a:lnTo>
                  <a:lnTo>
                    <a:pt x="386382" y="64535"/>
                  </a:lnTo>
                  <a:lnTo>
                    <a:pt x="432019" y="45010"/>
                  </a:lnTo>
                  <a:lnTo>
                    <a:pt x="478960" y="28897"/>
                  </a:lnTo>
                  <a:lnTo>
                    <a:pt x="526959" y="16281"/>
                  </a:lnTo>
                  <a:lnTo>
                    <a:pt x="575764" y="7229"/>
                  </a:lnTo>
                  <a:lnTo>
                    <a:pt x="625103" y="1791"/>
                  </a:lnTo>
                  <a:lnTo>
                    <a:pt x="674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8862230" y="5684659"/>
            <a:ext cx="561975" cy="561975"/>
            <a:chOff x="8862230" y="5684659"/>
            <a:chExt cx="561975" cy="561975"/>
          </a:xfrm>
        </p:grpSpPr>
        <p:sp>
          <p:nvSpPr>
            <p:cNvPr id="26" name="object 26" descr=""/>
            <p:cNvSpPr/>
            <p:nvPr/>
          </p:nvSpPr>
          <p:spPr>
            <a:xfrm>
              <a:off x="8928902" y="5751332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285" y="432602"/>
                  </a:moveTo>
                  <a:lnTo>
                    <a:pt x="166693" y="426890"/>
                  </a:lnTo>
                  <a:lnTo>
                    <a:pt x="121168" y="410618"/>
                  </a:lnTo>
                  <a:lnTo>
                    <a:pt x="81010" y="385084"/>
                  </a:lnTo>
                  <a:lnTo>
                    <a:pt x="47515" y="351586"/>
                  </a:lnTo>
                  <a:lnTo>
                    <a:pt x="21983" y="311422"/>
                  </a:lnTo>
                  <a:lnTo>
                    <a:pt x="5712" y="265889"/>
                  </a:lnTo>
                  <a:lnTo>
                    <a:pt x="0" y="216287"/>
                  </a:lnTo>
                  <a:lnTo>
                    <a:pt x="5712" y="166693"/>
                  </a:lnTo>
                  <a:lnTo>
                    <a:pt x="21983" y="121168"/>
                  </a:lnTo>
                  <a:lnTo>
                    <a:pt x="47515" y="81010"/>
                  </a:lnTo>
                  <a:lnTo>
                    <a:pt x="81010" y="47515"/>
                  </a:lnTo>
                  <a:lnTo>
                    <a:pt x="121168" y="21983"/>
                  </a:lnTo>
                  <a:lnTo>
                    <a:pt x="166693" y="5712"/>
                  </a:lnTo>
                  <a:lnTo>
                    <a:pt x="216284" y="0"/>
                  </a:lnTo>
                  <a:lnTo>
                    <a:pt x="265889" y="5712"/>
                  </a:lnTo>
                  <a:lnTo>
                    <a:pt x="311422" y="21983"/>
                  </a:lnTo>
                  <a:lnTo>
                    <a:pt x="351586" y="47515"/>
                  </a:lnTo>
                  <a:lnTo>
                    <a:pt x="385084" y="81010"/>
                  </a:lnTo>
                  <a:lnTo>
                    <a:pt x="410618" y="121168"/>
                  </a:lnTo>
                  <a:lnTo>
                    <a:pt x="426890" y="166693"/>
                  </a:lnTo>
                  <a:lnTo>
                    <a:pt x="432602" y="216284"/>
                  </a:lnTo>
                  <a:lnTo>
                    <a:pt x="426890" y="265889"/>
                  </a:lnTo>
                  <a:lnTo>
                    <a:pt x="410618" y="311422"/>
                  </a:lnTo>
                  <a:lnTo>
                    <a:pt x="385084" y="351586"/>
                  </a:lnTo>
                  <a:lnTo>
                    <a:pt x="351586" y="385084"/>
                  </a:lnTo>
                  <a:lnTo>
                    <a:pt x="311422" y="410618"/>
                  </a:lnTo>
                  <a:lnTo>
                    <a:pt x="265889" y="426890"/>
                  </a:lnTo>
                  <a:lnTo>
                    <a:pt x="216285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928905" y="5751334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63"/>
                  </a:moveTo>
                  <a:lnTo>
                    <a:pt x="5709" y="265828"/>
                  </a:lnTo>
                  <a:lnTo>
                    <a:pt x="21977" y="311345"/>
                  </a:lnTo>
                  <a:lnTo>
                    <a:pt x="47504" y="351496"/>
                  </a:lnTo>
                  <a:lnTo>
                    <a:pt x="80993" y="384985"/>
                  </a:lnTo>
                  <a:lnTo>
                    <a:pt x="121144" y="410513"/>
                  </a:lnTo>
                  <a:lnTo>
                    <a:pt x="166661" y="426781"/>
                  </a:lnTo>
                  <a:lnTo>
                    <a:pt x="182645" y="428622"/>
                  </a:lnTo>
                </a:path>
                <a:path w="428625" h="428625">
                  <a:moveTo>
                    <a:pt x="249844" y="428622"/>
                  </a:moveTo>
                  <a:lnTo>
                    <a:pt x="311345" y="410513"/>
                  </a:lnTo>
                  <a:lnTo>
                    <a:pt x="351496" y="384985"/>
                  </a:lnTo>
                  <a:lnTo>
                    <a:pt x="384985" y="351496"/>
                  </a:lnTo>
                  <a:lnTo>
                    <a:pt x="410513" y="311345"/>
                  </a:lnTo>
                  <a:lnTo>
                    <a:pt x="426781" y="265828"/>
                  </a:lnTo>
                  <a:lnTo>
                    <a:pt x="428622" y="249844"/>
                  </a:lnTo>
                </a:path>
                <a:path w="428625" h="428625">
                  <a:moveTo>
                    <a:pt x="428622" y="182644"/>
                  </a:moveTo>
                  <a:lnTo>
                    <a:pt x="410513" y="121144"/>
                  </a:lnTo>
                  <a:lnTo>
                    <a:pt x="384985" y="80993"/>
                  </a:lnTo>
                  <a:lnTo>
                    <a:pt x="351496" y="47504"/>
                  </a:lnTo>
                  <a:lnTo>
                    <a:pt x="311345" y="21977"/>
                  </a:lnTo>
                  <a:lnTo>
                    <a:pt x="265828" y="5709"/>
                  </a:lnTo>
                  <a:lnTo>
                    <a:pt x="216263" y="0"/>
                  </a:lnTo>
                </a:path>
              </a:pathLst>
            </a:custGeom>
            <a:ln w="133350">
              <a:solidFill>
                <a:srgbClr val="90DE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0849750" y="3753793"/>
            <a:ext cx="1524000" cy="1839595"/>
            <a:chOff x="10849750" y="3753793"/>
            <a:chExt cx="1524000" cy="1839595"/>
          </a:xfrm>
        </p:grpSpPr>
        <p:sp>
          <p:nvSpPr>
            <p:cNvPr id="29" name="object 29" descr=""/>
            <p:cNvSpPr/>
            <p:nvPr/>
          </p:nvSpPr>
          <p:spPr>
            <a:xfrm>
              <a:off x="10849750" y="3753793"/>
              <a:ext cx="1524000" cy="1839595"/>
            </a:xfrm>
            <a:custGeom>
              <a:avLst/>
              <a:gdLst/>
              <a:ahLst/>
              <a:cxnLst/>
              <a:rect l="l" t="t" r="r" b="b"/>
              <a:pathLst>
                <a:path w="1524000" h="1839595">
                  <a:moveTo>
                    <a:pt x="761850" y="1839265"/>
                  </a:moveTo>
                  <a:lnTo>
                    <a:pt x="223136" y="1300554"/>
                  </a:lnTo>
                  <a:lnTo>
                    <a:pt x="190128" y="1265425"/>
                  </a:lnTo>
                  <a:lnTo>
                    <a:pt x="159760" y="1228782"/>
                  </a:lnTo>
                  <a:lnTo>
                    <a:pt x="132033" y="1190750"/>
                  </a:lnTo>
                  <a:lnTo>
                    <a:pt x="106947" y="1151457"/>
                  </a:lnTo>
                  <a:lnTo>
                    <a:pt x="84501" y="1111027"/>
                  </a:lnTo>
                  <a:lnTo>
                    <a:pt x="64696" y="1069588"/>
                  </a:lnTo>
                  <a:lnTo>
                    <a:pt x="47532" y="1027266"/>
                  </a:lnTo>
                  <a:lnTo>
                    <a:pt x="33008" y="984186"/>
                  </a:lnTo>
                  <a:lnTo>
                    <a:pt x="21125" y="940475"/>
                  </a:lnTo>
                  <a:lnTo>
                    <a:pt x="11883" y="896260"/>
                  </a:lnTo>
                  <a:lnTo>
                    <a:pt x="5281" y="851665"/>
                  </a:lnTo>
                  <a:lnTo>
                    <a:pt x="1320" y="806819"/>
                  </a:lnTo>
                  <a:lnTo>
                    <a:pt x="0" y="761846"/>
                  </a:lnTo>
                  <a:lnTo>
                    <a:pt x="1320" y="716873"/>
                  </a:lnTo>
                  <a:lnTo>
                    <a:pt x="5281" y="672027"/>
                  </a:lnTo>
                  <a:lnTo>
                    <a:pt x="11883" y="627432"/>
                  </a:lnTo>
                  <a:lnTo>
                    <a:pt x="21125" y="583217"/>
                  </a:lnTo>
                  <a:lnTo>
                    <a:pt x="33008" y="539506"/>
                  </a:lnTo>
                  <a:lnTo>
                    <a:pt x="47532" y="496427"/>
                  </a:lnTo>
                  <a:lnTo>
                    <a:pt x="64696" y="454104"/>
                  </a:lnTo>
                  <a:lnTo>
                    <a:pt x="84501" y="412665"/>
                  </a:lnTo>
                  <a:lnTo>
                    <a:pt x="106947" y="372236"/>
                  </a:lnTo>
                  <a:lnTo>
                    <a:pt x="132033" y="332943"/>
                  </a:lnTo>
                  <a:lnTo>
                    <a:pt x="159760" y="294912"/>
                  </a:lnTo>
                  <a:lnTo>
                    <a:pt x="190128" y="258269"/>
                  </a:lnTo>
                  <a:lnTo>
                    <a:pt x="223136" y="223140"/>
                  </a:lnTo>
                  <a:lnTo>
                    <a:pt x="258266" y="190131"/>
                  </a:lnTo>
                  <a:lnTo>
                    <a:pt x="294910" y="159763"/>
                  </a:lnTo>
                  <a:lnTo>
                    <a:pt x="332942" y="132036"/>
                  </a:lnTo>
                  <a:lnTo>
                    <a:pt x="372236" y="106949"/>
                  </a:lnTo>
                  <a:lnTo>
                    <a:pt x="412666" y="84503"/>
                  </a:lnTo>
                  <a:lnTo>
                    <a:pt x="454106" y="64697"/>
                  </a:lnTo>
                  <a:lnTo>
                    <a:pt x="496429" y="47532"/>
                  </a:lnTo>
                  <a:lnTo>
                    <a:pt x="539509" y="33009"/>
                  </a:lnTo>
                  <a:lnTo>
                    <a:pt x="583220" y="21125"/>
                  </a:lnTo>
                  <a:lnTo>
                    <a:pt x="627436" y="11883"/>
                  </a:lnTo>
                  <a:lnTo>
                    <a:pt x="672031" y="5281"/>
                  </a:lnTo>
                  <a:lnTo>
                    <a:pt x="716878" y="1320"/>
                  </a:lnTo>
                  <a:lnTo>
                    <a:pt x="761851" y="0"/>
                  </a:lnTo>
                  <a:lnTo>
                    <a:pt x="806824" y="1320"/>
                  </a:lnTo>
                  <a:lnTo>
                    <a:pt x="851671" y="5281"/>
                  </a:lnTo>
                  <a:lnTo>
                    <a:pt x="896265" y="11883"/>
                  </a:lnTo>
                  <a:lnTo>
                    <a:pt x="940481" y="21125"/>
                  </a:lnTo>
                  <a:lnTo>
                    <a:pt x="984192" y="33009"/>
                  </a:lnTo>
                  <a:lnTo>
                    <a:pt x="1027272" y="47532"/>
                  </a:lnTo>
                  <a:lnTo>
                    <a:pt x="1069595" y="64697"/>
                  </a:lnTo>
                  <a:lnTo>
                    <a:pt x="1111034" y="84503"/>
                  </a:lnTo>
                  <a:lnTo>
                    <a:pt x="1151463" y="106949"/>
                  </a:lnTo>
                  <a:lnTo>
                    <a:pt x="1190757" y="132036"/>
                  </a:lnTo>
                  <a:lnTo>
                    <a:pt x="1228789" y="159763"/>
                  </a:lnTo>
                  <a:lnTo>
                    <a:pt x="1265432" y="190131"/>
                  </a:lnTo>
                  <a:lnTo>
                    <a:pt x="1300561" y="223140"/>
                  </a:lnTo>
                  <a:lnTo>
                    <a:pt x="1333570" y="258268"/>
                  </a:lnTo>
                  <a:lnTo>
                    <a:pt x="1363938" y="294910"/>
                  </a:lnTo>
                  <a:lnTo>
                    <a:pt x="1391665" y="332941"/>
                  </a:lnTo>
                  <a:lnTo>
                    <a:pt x="1416752" y="372234"/>
                  </a:lnTo>
                  <a:lnTo>
                    <a:pt x="1439198" y="412663"/>
                  </a:lnTo>
                  <a:lnTo>
                    <a:pt x="1459003" y="454101"/>
                  </a:lnTo>
                  <a:lnTo>
                    <a:pt x="1476167" y="496423"/>
                  </a:lnTo>
                  <a:lnTo>
                    <a:pt x="1490691" y="539502"/>
                  </a:lnTo>
                  <a:lnTo>
                    <a:pt x="1502574" y="583213"/>
                  </a:lnTo>
                  <a:lnTo>
                    <a:pt x="1511816" y="627428"/>
                  </a:lnTo>
                  <a:lnTo>
                    <a:pt x="1518418" y="672022"/>
                  </a:lnTo>
                  <a:lnTo>
                    <a:pt x="1522379" y="716869"/>
                  </a:lnTo>
                  <a:lnTo>
                    <a:pt x="1523699" y="761841"/>
                  </a:lnTo>
                  <a:lnTo>
                    <a:pt x="1522378" y="806814"/>
                  </a:lnTo>
                  <a:lnTo>
                    <a:pt x="1518416" y="851661"/>
                  </a:lnTo>
                  <a:lnTo>
                    <a:pt x="1511814" y="896255"/>
                  </a:lnTo>
                  <a:lnTo>
                    <a:pt x="1502571" y="940471"/>
                  </a:lnTo>
                  <a:lnTo>
                    <a:pt x="1490687" y="984182"/>
                  </a:lnTo>
                  <a:lnTo>
                    <a:pt x="1476163" y="1027262"/>
                  </a:lnTo>
                  <a:lnTo>
                    <a:pt x="1458998" y="1069585"/>
                  </a:lnTo>
                  <a:lnTo>
                    <a:pt x="1439191" y="1111025"/>
                  </a:lnTo>
                  <a:lnTo>
                    <a:pt x="1416745" y="1151454"/>
                  </a:lnTo>
                  <a:lnTo>
                    <a:pt x="1391657" y="1190749"/>
                  </a:lnTo>
                  <a:lnTo>
                    <a:pt x="1363928" y="1228781"/>
                  </a:lnTo>
                  <a:lnTo>
                    <a:pt x="1333559" y="1265424"/>
                  </a:lnTo>
                  <a:lnTo>
                    <a:pt x="1300549" y="1300554"/>
                  </a:lnTo>
                  <a:lnTo>
                    <a:pt x="761850" y="1839265"/>
                  </a:lnTo>
                  <a:close/>
                </a:path>
              </a:pathLst>
            </a:custGeom>
            <a:solidFill>
              <a:srgbClr val="F7D3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941969" y="3846012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39">
                  <a:moveTo>
                    <a:pt x="674235" y="1348470"/>
                  </a:moveTo>
                  <a:lnTo>
                    <a:pt x="624640" y="1346645"/>
                  </a:lnTo>
                  <a:lnTo>
                    <a:pt x="575303" y="1341173"/>
                  </a:lnTo>
                  <a:lnTo>
                    <a:pt x="526503" y="1332087"/>
                  </a:lnTo>
                  <a:lnTo>
                    <a:pt x="478515" y="1319438"/>
                  </a:lnTo>
                  <a:lnTo>
                    <a:pt x="431586" y="1303293"/>
                  </a:lnTo>
                  <a:lnTo>
                    <a:pt x="385961" y="1283736"/>
                  </a:lnTo>
                  <a:lnTo>
                    <a:pt x="341901" y="1260876"/>
                  </a:lnTo>
                  <a:lnTo>
                    <a:pt x="299651" y="1234842"/>
                  </a:lnTo>
                  <a:lnTo>
                    <a:pt x="259427" y="1205770"/>
                  </a:lnTo>
                  <a:lnTo>
                    <a:pt x="221446" y="1173811"/>
                  </a:lnTo>
                  <a:lnTo>
                    <a:pt x="185918" y="1139145"/>
                  </a:lnTo>
                  <a:lnTo>
                    <a:pt x="153044" y="1101966"/>
                  </a:lnTo>
                  <a:lnTo>
                    <a:pt x="122993" y="1062468"/>
                  </a:lnTo>
                  <a:lnTo>
                    <a:pt x="95923" y="1020861"/>
                  </a:lnTo>
                  <a:lnTo>
                    <a:pt x="71989" y="977374"/>
                  </a:lnTo>
                  <a:lnTo>
                    <a:pt x="51323" y="932253"/>
                  </a:lnTo>
                  <a:lnTo>
                    <a:pt x="34031" y="885735"/>
                  </a:lnTo>
                  <a:lnTo>
                    <a:pt x="20205" y="838060"/>
                  </a:lnTo>
                  <a:lnTo>
                    <a:pt x="9925" y="789498"/>
                  </a:lnTo>
                  <a:lnTo>
                    <a:pt x="3246" y="740321"/>
                  </a:lnTo>
                  <a:lnTo>
                    <a:pt x="202" y="690786"/>
                  </a:lnTo>
                  <a:lnTo>
                    <a:pt x="0" y="674235"/>
                  </a:lnTo>
                  <a:lnTo>
                    <a:pt x="202" y="657684"/>
                  </a:lnTo>
                  <a:lnTo>
                    <a:pt x="3246" y="608149"/>
                  </a:lnTo>
                  <a:lnTo>
                    <a:pt x="9925" y="558970"/>
                  </a:lnTo>
                  <a:lnTo>
                    <a:pt x="20205" y="510408"/>
                  </a:lnTo>
                  <a:lnTo>
                    <a:pt x="34031" y="462735"/>
                  </a:lnTo>
                  <a:lnTo>
                    <a:pt x="51323" y="416217"/>
                  </a:lnTo>
                  <a:lnTo>
                    <a:pt x="71989" y="371095"/>
                  </a:lnTo>
                  <a:lnTo>
                    <a:pt x="95923" y="327609"/>
                  </a:lnTo>
                  <a:lnTo>
                    <a:pt x="122993" y="286001"/>
                  </a:lnTo>
                  <a:lnTo>
                    <a:pt x="153044" y="246504"/>
                  </a:lnTo>
                  <a:lnTo>
                    <a:pt x="185918" y="209326"/>
                  </a:lnTo>
                  <a:lnTo>
                    <a:pt x="221446" y="174659"/>
                  </a:lnTo>
                  <a:lnTo>
                    <a:pt x="259427" y="142701"/>
                  </a:lnTo>
                  <a:lnTo>
                    <a:pt x="299651" y="113629"/>
                  </a:lnTo>
                  <a:lnTo>
                    <a:pt x="341901" y="87594"/>
                  </a:lnTo>
                  <a:lnTo>
                    <a:pt x="385961" y="64733"/>
                  </a:lnTo>
                  <a:lnTo>
                    <a:pt x="431586" y="45176"/>
                  </a:lnTo>
                  <a:lnTo>
                    <a:pt x="478515" y="29032"/>
                  </a:lnTo>
                  <a:lnTo>
                    <a:pt x="526503" y="16383"/>
                  </a:lnTo>
                  <a:lnTo>
                    <a:pt x="575303" y="7297"/>
                  </a:lnTo>
                  <a:lnTo>
                    <a:pt x="624640" y="1826"/>
                  </a:lnTo>
                  <a:lnTo>
                    <a:pt x="674235" y="0"/>
                  </a:lnTo>
                  <a:lnTo>
                    <a:pt x="690786" y="202"/>
                  </a:lnTo>
                  <a:lnTo>
                    <a:pt x="740321" y="3246"/>
                  </a:lnTo>
                  <a:lnTo>
                    <a:pt x="789498" y="9925"/>
                  </a:lnTo>
                  <a:lnTo>
                    <a:pt x="838060" y="20205"/>
                  </a:lnTo>
                  <a:lnTo>
                    <a:pt x="885735" y="34031"/>
                  </a:lnTo>
                  <a:lnTo>
                    <a:pt x="932253" y="51323"/>
                  </a:lnTo>
                  <a:lnTo>
                    <a:pt x="977374" y="71989"/>
                  </a:lnTo>
                  <a:lnTo>
                    <a:pt x="1020860" y="95923"/>
                  </a:lnTo>
                  <a:lnTo>
                    <a:pt x="1062468" y="122993"/>
                  </a:lnTo>
                  <a:lnTo>
                    <a:pt x="1101966" y="153044"/>
                  </a:lnTo>
                  <a:lnTo>
                    <a:pt x="1139145" y="185918"/>
                  </a:lnTo>
                  <a:lnTo>
                    <a:pt x="1173811" y="221446"/>
                  </a:lnTo>
                  <a:lnTo>
                    <a:pt x="1205770" y="259427"/>
                  </a:lnTo>
                  <a:lnTo>
                    <a:pt x="1234842" y="299651"/>
                  </a:lnTo>
                  <a:lnTo>
                    <a:pt x="1260876" y="341901"/>
                  </a:lnTo>
                  <a:lnTo>
                    <a:pt x="1283736" y="385961"/>
                  </a:lnTo>
                  <a:lnTo>
                    <a:pt x="1303293" y="431586"/>
                  </a:lnTo>
                  <a:lnTo>
                    <a:pt x="1319438" y="478515"/>
                  </a:lnTo>
                  <a:lnTo>
                    <a:pt x="1332087" y="526503"/>
                  </a:lnTo>
                  <a:lnTo>
                    <a:pt x="1341173" y="575303"/>
                  </a:lnTo>
                  <a:lnTo>
                    <a:pt x="1346645" y="624640"/>
                  </a:lnTo>
                  <a:lnTo>
                    <a:pt x="1348470" y="674235"/>
                  </a:lnTo>
                  <a:lnTo>
                    <a:pt x="1348268" y="690786"/>
                  </a:lnTo>
                  <a:lnTo>
                    <a:pt x="1345225" y="740321"/>
                  </a:lnTo>
                  <a:lnTo>
                    <a:pt x="1338545" y="789498"/>
                  </a:lnTo>
                  <a:lnTo>
                    <a:pt x="1328265" y="838060"/>
                  </a:lnTo>
                  <a:lnTo>
                    <a:pt x="1314439" y="885735"/>
                  </a:lnTo>
                  <a:lnTo>
                    <a:pt x="1297146" y="932253"/>
                  </a:lnTo>
                  <a:lnTo>
                    <a:pt x="1276480" y="977374"/>
                  </a:lnTo>
                  <a:lnTo>
                    <a:pt x="1252546" y="1020860"/>
                  </a:lnTo>
                  <a:lnTo>
                    <a:pt x="1225477" y="1062468"/>
                  </a:lnTo>
                  <a:lnTo>
                    <a:pt x="1195427" y="1101966"/>
                  </a:lnTo>
                  <a:lnTo>
                    <a:pt x="1162552" y="1139145"/>
                  </a:lnTo>
                  <a:lnTo>
                    <a:pt x="1127024" y="1173811"/>
                  </a:lnTo>
                  <a:lnTo>
                    <a:pt x="1089041" y="1205770"/>
                  </a:lnTo>
                  <a:lnTo>
                    <a:pt x="1048819" y="1234842"/>
                  </a:lnTo>
                  <a:lnTo>
                    <a:pt x="1006569" y="1260876"/>
                  </a:lnTo>
                  <a:lnTo>
                    <a:pt x="962507" y="1283736"/>
                  </a:lnTo>
                  <a:lnTo>
                    <a:pt x="916884" y="1303293"/>
                  </a:lnTo>
                  <a:lnTo>
                    <a:pt x="869955" y="1319438"/>
                  </a:lnTo>
                  <a:lnTo>
                    <a:pt x="821964" y="1332087"/>
                  </a:lnTo>
                  <a:lnTo>
                    <a:pt x="773166" y="1341173"/>
                  </a:lnTo>
                  <a:lnTo>
                    <a:pt x="723830" y="1346645"/>
                  </a:lnTo>
                  <a:lnTo>
                    <a:pt x="674235" y="1348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1309774" y="5724315"/>
            <a:ext cx="561975" cy="561975"/>
            <a:chOff x="11309774" y="5724315"/>
            <a:chExt cx="561975" cy="561975"/>
          </a:xfrm>
        </p:grpSpPr>
        <p:sp>
          <p:nvSpPr>
            <p:cNvPr id="32" name="object 32" descr=""/>
            <p:cNvSpPr/>
            <p:nvPr/>
          </p:nvSpPr>
          <p:spPr>
            <a:xfrm>
              <a:off x="11376446" y="5790986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316" y="432602"/>
                  </a:moveTo>
                  <a:lnTo>
                    <a:pt x="166712" y="426890"/>
                  </a:lnTo>
                  <a:lnTo>
                    <a:pt x="121179" y="410618"/>
                  </a:lnTo>
                  <a:lnTo>
                    <a:pt x="81015" y="385084"/>
                  </a:lnTo>
                  <a:lnTo>
                    <a:pt x="47517" y="351586"/>
                  </a:lnTo>
                  <a:lnTo>
                    <a:pt x="21984" y="311422"/>
                  </a:lnTo>
                  <a:lnTo>
                    <a:pt x="5712" y="265889"/>
                  </a:lnTo>
                  <a:lnTo>
                    <a:pt x="0" y="216288"/>
                  </a:lnTo>
                  <a:lnTo>
                    <a:pt x="5712" y="166693"/>
                  </a:lnTo>
                  <a:lnTo>
                    <a:pt x="21984" y="121168"/>
                  </a:lnTo>
                  <a:lnTo>
                    <a:pt x="47517" y="81010"/>
                  </a:lnTo>
                  <a:lnTo>
                    <a:pt x="81015" y="47515"/>
                  </a:lnTo>
                  <a:lnTo>
                    <a:pt x="121179" y="21983"/>
                  </a:lnTo>
                  <a:lnTo>
                    <a:pt x="166712" y="5712"/>
                  </a:lnTo>
                  <a:lnTo>
                    <a:pt x="216315" y="0"/>
                  </a:lnTo>
                  <a:lnTo>
                    <a:pt x="265908" y="5712"/>
                  </a:lnTo>
                  <a:lnTo>
                    <a:pt x="311433" y="21983"/>
                  </a:lnTo>
                  <a:lnTo>
                    <a:pt x="351592" y="47515"/>
                  </a:lnTo>
                  <a:lnTo>
                    <a:pt x="385086" y="81010"/>
                  </a:lnTo>
                  <a:lnTo>
                    <a:pt x="410618" y="121168"/>
                  </a:lnTo>
                  <a:lnTo>
                    <a:pt x="426890" y="166693"/>
                  </a:lnTo>
                  <a:lnTo>
                    <a:pt x="432602" y="216283"/>
                  </a:lnTo>
                  <a:lnTo>
                    <a:pt x="426890" y="265889"/>
                  </a:lnTo>
                  <a:lnTo>
                    <a:pt x="410618" y="311422"/>
                  </a:lnTo>
                  <a:lnTo>
                    <a:pt x="385086" y="351586"/>
                  </a:lnTo>
                  <a:lnTo>
                    <a:pt x="351592" y="385084"/>
                  </a:lnTo>
                  <a:lnTo>
                    <a:pt x="311433" y="410618"/>
                  </a:lnTo>
                  <a:lnTo>
                    <a:pt x="265908" y="426890"/>
                  </a:lnTo>
                  <a:lnTo>
                    <a:pt x="216316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376449" y="5790990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61"/>
                  </a:moveTo>
                  <a:lnTo>
                    <a:pt x="5709" y="265826"/>
                  </a:lnTo>
                  <a:lnTo>
                    <a:pt x="21977" y="311343"/>
                  </a:lnTo>
                  <a:lnTo>
                    <a:pt x="47504" y="351495"/>
                  </a:lnTo>
                  <a:lnTo>
                    <a:pt x="80993" y="384983"/>
                  </a:lnTo>
                  <a:lnTo>
                    <a:pt x="121144" y="410511"/>
                  </a:lnTo>
                  <a:lnTo>
                    <a:pt x="166661" y="426779"/>
                  </a:lnTo>
                  <a:lnTo>
                    <a:pt x="182645" y="428620"/>
                  </a:lnTo>
                </a:path>
                <a:path w="428625" h="428625">
                  <a:moveTo>
                    <a:pt x="249844" y="428620"/>
                  </a:moveTo>
                  <a:lnTo>
                    <a:pt x="311345" y="410511"/>
                  </a:lnTo>
                  <a:lnTo>
                    <a:pt x="351496" y="384983"/>
                  </a:lnTo>
                  <a:lnTo>
                    <a:pt x="384985" y="351495"/>
                  </a:lnTo>
                  <a:lnTo>
                    <a:pt x="410513" y="311343"/>
                  </a:lnTo>
                  <a:lnTo>
                    <a:pt x="426781" y="265826"/>
                  </a:lnTo>
                  <a:lnTo>
                    <a:pt x="428622" y="249843"/>
                  </a:lnTo>
                </a:path>
                <a:path w="428625" h="428625">
                  <a:moveTo>
                    <a:pt x="428622" y="182642"/>
                  </a:moveTo>
                  <a:lnTo>
                    <a:pt x="410513" y="121143"/>
                  </a:lnTo>
                  <a:lnTo>
                    <a:pt x="384985" y="80991"/>
                  </a:lnTo>
                  <a:lnTo>
                    <a:pt x="351496" y="47503"/>
                  </a:lnTo>
                  <a:lnTo>
                    <a:pt x="311345" y="21975"/>
                  </a:lnTo>
                  <a:lnTo>
                    <a:pt x="265828" y="5707"/>
                  </a:lnTo>
                  <a:lnTo>
                    <a:pt x="216278" y="0"/>
                  </a:lnTo>
                </a:path>
              </a:pathLst>
            </a:custGeom>
            <a:ln w="133350">
              <a:solidFill>
                <a:srgbClr val="F7D3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13299630" y="6423521"/>
            <a:ext cx="1524000" cy="1837689"/>
            <a:chOff x="13299630" y="6423521"/>
            <a:chExt cx="1524000" cy="1837689"/>
          </a:xfrm>
        </p:grpSpPr>
        <p:sp>
          <p:nvSpPr>
            <p:cNvPr id="35" name="object 35" descr=""/>
            <p:cNvSpPr/>
            <p:nvPr/>
          </p:nvSpPr>
          <p:spPr>
            <a:xfrm>
              <a:off x="13299630" y="6423521"/>
              <a:ext cx="1524000" cy="1837689"/>
            </a:xfrm>
            <a:custGeom>
              <a:avLst/>
              <a:gdLst/>
              <a:ahLst/>
              <a:cxnLst/>
              <a:rect l="l" t="t" r="r" b="b"/>
              <a:pathLst>
                <a:path w="1524000" h="1837690">
                  <a:moveTo>
                    <a:pt x="760995" y="0"/>
                  </a:moveTo>
                  <a:lnTo>
                    <a:pt x="1300923" y="537498"/>
                  </a:lnTo>
                  <a:lnTo>
                    <a:pt x="1333908" y="572650"/>
                  </a:lnTo>
                  <a:lnTo>
                    <a:pt x="1364251" y="609314"/>
                  </a:lnTo>
                  <a:lnTo>
                    <a:pt x="1391952" y="647366"/>
                  </a:lnTo>
                  <a:lnTo>
                    <a:pt x="1417011" y="686677"/>
                  </a:lnTo>
                  <a:lnTo>
                    <a:pt x="1439429" y="727122"/>
                  </a:lnTo>
                  <a:lnTo>
                    <a:pt x="1459205" y="768575"/>
                  </a:lnTo>
                  <a:lnTo>
                    <a:pt x="1476340" y="810910"/>
                  </a:lnTo>
                  <a:lnTo>
                    <a:pt x="1490834" y="854000"/>
                  </a:lnTo>
                  <a:lnTo>
                    <a:pt x="1502687" y="897719"/>
                  </a:lnTo>
                  <a:lnTo>
                    <a:pt x="1511898" y="941941"/>
                  </a:lnTo>
                  <a:lnTo>
                    <a:pt x="1518469" y="986540"/>
                  </a:lnTo>
                  <a:lnTo>
                    <a:pt x="1522399" y="1031390"/>
                  </a:lnTo>
                  <a:lnTo>
                    <a:pt x="1523678" y="1076031"/>
                  </a:lnTo>
                  <a:lnTo>
                    <a:pt x="1523678" y="1076686"/>
                  </a:lnTo>
                  <a:lnTo>
                    <a:pt x="1522336" y="1121335"/>
                  </a:lnTo>
                  <a:lnTo>
                    <a:pt x="1518344" y="1166179"/>
                  </a:lnTo>
                  <a:lnTo>
                    <a:pt x="1511711" y="1210768"/>
                  </a:lnTo>
                  <a:lnTo>
                    <a:pt x="1502438" y="1254977"/>
                  </a:lnTo>
                  <a:lnTo>
                    <a:pt x="1490525" y="1298679"/>
                  </a:lnTo>
                  <a:lnTo>
                    <a:pt x="1475971" y="1341749"/>
                  </a:lnTo>
                  <a:lnTo>
                    <a:pt x="1458778" y="1384059"/>
                  </a:lnTo>
                  <a:lnTo>
                    <a:pt x="1438944" y="1425484"/>
                  </a:lnTo>
                  <a:lnTo>
                    <a:pt x="1416471" y="1465897"/>
                  </a:lnTo>
                  <a:lnTo>
                    <a:pt x="1391357" y="1505172"/>
                  </a:lnTo>
                  <a:lnTo>
                    <a:pt x="1363605" y="1543184"/>
                  </a:lnTo>
                  <a:lnTo>
                    <a:pt x="1333212" y="1579805"/>
                  </a:lnTo>
                  <a:lnTo>
                    <a:pt x="1300180" y="1614910"/>
                  </a:lnTo>
                  <a:lnTo>
                    <a:pt x="1265028" y="1647895"/>
                  </a:lnTo>
                  <a:lnTo>
                    <a:pt x="1228363" y="1678238"/>
                  </a:lnTo>
                  <a:lnTo>
                    <a:pt x="1190311" y="1705939"/>
                  </a:lnTo>
                  <a:lnTo>
                    <a:pt x="1151000" y="1730999"/>
                  </a:lnTo>
                  <a:lnTo>
                    <a:pt x="1110554" y="1753417"/>
                  </a:lnTo>
                  <a:lnTo>
                    <a:pt x="1069101" y="1773194"/>
                  </a:lnTo>
                  <a:lnTo>
                    <a:pt x="1026766" y="1790329"/>
                  </a:lnTo>
                  <a:lnTo>
                    <a:pt x="983676" y="1804823"/>
                  </a:lnTo>
                  <a:lnTo>
                    <a:pt x="939957" y="1816677"/>
                  </a:lnTo>
                  <a:lnTo>
                    <a:pt x="895734" y="1825889"/>
                  </a:lnTo>
                  <a:lnTo>
                    <a:pt x="851135" y="1832460"/>
                  </a:lnTo>
                  <a:lnTo>
                    <a:pt x="806286" y="1836390"/>
                  </a:lnTo>
                  <a:lnTo>
                    <a:pt x="761312" y="1837679"/>
                  </a:lnTo>
                  <a:lnTo>
                    <a:pt x="716340" y="1836328"/>
                  </a:lnTo>
                  <a:lnTo>
                    <a:pt x="671496" y="1832336"/>
                  </a:lnTo>
                  <a:lnTo>
                    <a:pt x="626906" y="1825703"/>
                  </a:lnTo>
                  <a:lnTo>
                    <a:pt x="582696" y="1816430"/>
                  </a:lnTo>
                  <a:lnTo>
                    <a:pt x="538994" y="1804517"/>
                  </a:lnTo>
                  <a:lnTo>
                    <a:pt x="495924" y="1789963"/>
                  </a:lnTo>
                  <a:lnTo>
                    <a:pt x="453613" y="1772769"/>
                  </a:lnTo>
                  <a:lnTo>
                    <a:pt x="412187" y="1752935"/>
                  </a:lnTo>
                  <a:lnTo>
                    <a:pt x="371773" y="1730461"/>
                  </a:lnTo>
                  <a:lnTo>
                    <a:pt x="332497" y="1705347"/>
                  </a:lnTo>
                  <a:lnTo>
                    <a:pt x="294484" y="1677594"/>
                  </a:lnTo>
                  <a:lnTo>
                    <a:pt x="257862" y="1647200"/>
                  </a:lnTo>
                  <a:lnTo>
                    <a:pt x="222756" y="1614167"/>
                  </a:lnTo>
                  <a:lnTo>
                    <a:pt x="189771" y="1579016"/>
                  </a:lnTo>
                  <a:lnTo>
                    <a:pt x="159428" y="1542352"/>
                  </a:lnTo>
                  <a:lnTo>
                    <a:pt x="131726" y="1504302"/>
                  </a:lnTo>
                  <a:lnTo>
                    <a:pt x="106667" y="1464991"/>
                  </a:lnTo>
                  <a:lnTo>
                    <a:pt x="84249" y="1424547"/>
                  </a:lnTo>
                  <a:lnTo>
                    <a:pt x="64472" y="1383094"/>
                  </a:lnTo>
                  <a:lnTo>
                    <a:pt x="47337" y="1340760"/>
                  </a:lnTo>
                  <a:lnTo>
                    <a:pt x="32843" y="1297670"/>
                  </a:lnTo>
                  <a:lnTo>
                    <a:pt x="20991" y="1253952"/>
                  </a:lnTo>
                  <a:lnTo>
                    <a:pt x="11779" y="1209730"/>
                  </a:lnTo>
                  <a:lnTo>
                    <a:pt x="5209" y="1165131"/>
                  </a:lnTo>
                  <a:lnTo>
                    <a:pt x="1279" y="1120282"/>
                  </a:lnTo>
                  <a:lnTo>
                    <a:pt x="0" y="1075636"/>
                  </a:lnTo>
                  <a:lnTo>
                    <a:pt x="0" y="1074980"/>
                  </a:lnTo>
                  <a:lnTo>
                    <a:pt x="1342" y="1030336"/>
                  </a:lnTo>
                  <a:lnTo>
                    <a:pt x="5335" y="985492"/>
                  </a:lnTo>
                  <a:lnTo>
                    <a:pt x="11968" y="940903"/>
                  </a:lnTo>
                  <a:lnTo>
                    <a:pt x="21242" y="896694"/>
                  </a:lnTo>
                  <a:lnTo>
                    <a:pt x="33156" y="852991"/>
                  </a:lnTo>
                  <a:lnTo>
                    <a:pt x="47710" y="809921"/>
                  </a:lnTo>
                  <a:lnTo>
                    <a:pt x="64905" y="767611"/>
                  </a:lnTo>
                  <a:lnTo>
                    <a:pt x="84740" y="726185"/>
                  </a:lnTo>
                  <a:lnTo>
                    <a:pt x="107214" y="685771"/>
                  </a:lnTo>
                  <a:lnTo>
                    <a:pt x="132329" y="646495"/>
                  </a:lnTo>
                  <a:lnTo>
                    <a:pt x="160083" y="608483"/>
                  </a:lnTo>
                  <a:lnTo>
                    <a:pt x="190477" y="571861"/>
                  </a:lnTo>
                  <a:lnTo>
                    <a:pt x="223511" y="536755"/>
                  </a:lnTo>
                  <a:lnTo>
                    <a:pt x="760995" y="0"/>
                  </a:lnTo>
                  <a:close/>
                </a:path>
              </a:pathLst>
            </a:custGeom>
            <a:solidFill>
              <a:srgbClr val="F7B1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382632" y="6820510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674699" y="0"/>
                  </a:moveTo>
                  <a:lnTo>
                    <a:pt x="724293" y="1859"/>
                  </a:lnTo>
                  <a:lnTo>
                    <a:pt x="773626" y="7365"/>
                  </a:lnTo>
                  <a:lnTo>
                    <a:pt x="822420" y="16484"/>
                  </a:lnTo>
                  <a:lnTo>
                    <a:pt x="870399" y="29167"/>
                  </a:lnTo>
                  <a:lnTo>
                    <a:pt x="917317" y="45344"/>
                  </a:lnTo>
                  <a:lnTo>
                    <a:pt x="962928" y="64932"/>
                  </a:lnTo>
                  <a:lnTo>
                    <a:pt x="1006973" y="87823"/>
                  </a:lnTo>
                  <a:lnTo>
                    <a:pt x="1049205" y="113886"/>
                  </a:lnTo>
                  <a:lnTo>
                    <a:pt x="1089408" y="142986"/>
                  </a:lnTo>
                  <a:lnTo>
                    <a:pt x="1127367" y="174971"/>
                  </a:lnTo>
                  <a:lnTo>
                    <a:pt x="1162871" y="209662"/>
                  </a:lnTo>
                  <a:lnTo>
                    <a:pt x="1195720" y="246863"/>
                  </a:lnTo>
                  <a:lnTo>
                    <a:pt x="1225744" y="286381"/>
                  </a:lnTo>
                  <a:lnTo>
                    <a:pt x="1252784" y="328007"/>
                  </a:lnTo>
                  <a:lnTo>
                    <a:pt x="1276689" y="371511"/>
                  </a:lnTo>
                  <a:lnTo>
                    <a:pt x="1297324" y="416646"/>
                  </a:lnTo>
                  <a:lnTo>
                    <a:pt x="1314584" y="463176"/>
                  </a:lnTo>
                  <a:lnTo>
                    <a:pt x="1328377" y="510860"/>
                  </a:lnTo>
                  <a:lnTo>
                    <a:pt x="1338623" y="559429"/>
                  </a:lnTo>
                  <a:lnTo>
                    <a:pt x="1345268" y="608611"/>
                  </a:lnTo>
                  <a:lnTo>
                    <a:pt x="1348278" y="658148"/>
                  </a:lnTo>
                  <a:lnTo>
                    <a:pt x="1348469" y="674699"/>
                  </a:lnTo>
                  <a:lnTo>
                    <a:pt x="1348255" y="691250"/>
                  </a:lnTo>
                  <a:lnTo>
                    <a:pt x="1345177" y="740783"/>
                  </a:lnTo>
                  <a:lnTo>
                    <a:pt x="1338464" y="789957"/>
                  </a:lnTo>
                  <a:lnTo>
                    <a:pt x="1328151" y="838512"/>
                  </a:lnTo>
                  <a:lnTo>
                    <a:pt x="1314292" y="886175"/>
                  </a:lnTo>
                  <a:lnTo>
                    <a:pt x="1296968" y="932681"/>
                  </a:lnTo>
                  <a:lnTo>
                    <a:pt x="1276271" y="977789"/>
                  </a:lnTo>
                  <a:lnTo>
                    <a:pt x="1252306" y="1021259"/>
                  </a:lnTo>
                  <a:lnTo>
                    <a:pt x="1225208" y="1062848"/>
                  </a:lnTo>
                  <a:lnTo>
                    <a:pt x="1195130" y="1102324"/>
                  </a:lnTo>
                  <a:lnTo>
                    <a:pt x="1162230" y="1139480"/>
                  </a:lnTo>
                  <a:lnTo>
                    <a:pt x="1126679" y="1174122"/>
                  </a:lnTo>
                  <a:lnTo>
                    <a:pt x="1088675" y="1206054"/>
                  </a:lnTo>
                  <a:lnTo>
                    <a:pt x="1048431" y="1235098"/>
                  </a:lnTo>
                  <a:lnTo>
                    <a:pt x="1006164" y="1261104"/>
                  </a:lnTo>
                  <a:lnTo>
                    <a:pt x="962087" y="1283934"/>
                  </a:lnTo>
                  <a:lnTo>
                    <a:pt x="916449" y="1303460"/>
                  </a:lnTo>
                  <a:lnTo>
                    <a:pt x="869509" y="1319572"/>
                  </a:lnTo>
                  <a:lnTo>
                    <a:pt x="821513" y="1332188"/>
                  </a:lnTo>
                  <a:lnTo>
                    <a:pt x="772706" y="1341240"/>
                  </a:lnTo>
                  <a:lnTo>
                    <a:pt x="723365" y="1346677"/>
                  </a:lnTo>
                  <a:lnTo>
                    <a:pt x="673769" y="1348469"/>
                  </a:lnTo>
                  <a:lnTo>
                    <a:pt x="657218" y="1348255"/>
                  </a:lnTo>
                  <a:lnTo>
                    <a:pt x="607686" y="1345177"/>
                  </a:lnTo>
                  <a:lnTo>
                    <a:pt x="558513" y="1338464"/>
                  </a:lnTo>
                  <a:lnTo>
                    <a:pt x="509958" y="1328151"/>
                  </a:lnTo>
                  <a:lnTo>
                    <a:pt x="462293" y="1314292"/>
                  </a:lnTo>
                  <a:lnTo>
                    <a:pt x="415787" y="1296968"/>
                  </a:lnTo>
                  <a:lnTo>
                    <a:pt x="370680" y="1276271"/>
                  </a:lnTo>
                  <a:lnTo>
                    <a:pt x="327211" y="1252306"/>
                  </a:lnTo>
                  <a:lnTo>
                    <a:pt x="285621" y="1225208"/>
                  </a:lnTo>
                  <a:lnTo>
                    <a:pt x="246145" y="1195130"/>
                  </a:lnTo>
                  <a:lnTo>
                    <a:pt x="208988" y="1162230"/>
                  </a:lnTo>
                  <a:lnTo>
                    <a:pt x="174347" y="1126679"/>
                  </a:lnTo>
                  <a:lnTo>
                    <a:pt x="142414" y="1088675"/>
                  </a:lnTo>
                  <a:lnTo>
                    <a:pt x="113370" y="1048431"/>
                  </a:lnTo>
                  <a:lnTo>
                    <a:pt x="87365" y="1006164"/>
                  </a:lnTo>
                  <a:lnTo>
                    <a:pt x="64535" y="962087"/>
                  </a:lnTo>
                  <a:lnTo>
                    <a:pt x="45010" y="916449"/>
                  </a:lnTo>
                  <a:lnTo>
                    <a:pt x="28897" y="869509"/>
                  </a:lnTo>
                  <a:lnTo>
                    <a:pt x="16281" y="821513"/>
                  </a:lnTo>
                  <a:lnTo>
                    <a:pt x="7229" y="772706"/>
                  </a:lnTo>
                  <a:lnTo>
                    <a:pt x="1791" y="723365"/>
                  </a:lnTo>
                  <a:lnTo>
                    <a:pt x="0" y="673769"/>
                  </a:lnTo>
                  <a:lnTo>
                    <a:pt x="214" y="657218"/>
                  </a:lnTo>
                  <a:lnTo>
                    <a:pt x="3291" y="607686"/>
                  </a:lnTo>
                  <a:lnTo>
                    <a:pt x="10005" y="558513"/>
                  </a:lnTo>
                  <a:lnTo>
                    <a:pt x="20318" y="509958"/>
                  </a:lnTo>
                  <a:lnTo>
                    <a:pt x="34176" y="462293"/>
                  </a:lnTo>
                  <a:lnTo>
                    <a:pt x="51502" y="415787"/>
                  </a:lnTo>
                  <a:lnTo>
                    <a:pt x="72198" y="370680"/>
                  </a:lnTo>
                  <a:lnTo>
                    <a:pt x="96162" y="327211"/>
                  </a:lnTo>
                  <a:lnTo>
                    <a:pt x="123260" y="285621"/>
                  </a:lnTo>
                  <a:lnTo>
                    <a:pt x="153338" y="246145"/>
                  </a:lnTo>
                  <a:lnTo>
                    <a:pt x="186239" y="208988"/>
                  </a:lnTo>
                  <a:lnTo>
                    <a:pt x="221790" y="174347"/>
                  </a:lnTo>
                  <a:lnTo>
                    <a:pt x="259795" y="142414"/>
                  </a:lnTo>
                  <a:lnTo>
                    <a:pt x="300037" y="113370"/>
                  </a:lnTo>
                  <a:lnTo>
                    <a:pt x="342305" y="87365"/>
                  </a:lnTo>
                  <a:lnTo>
                    <a:pt x="386382" y="64535"/>
                  </a:lnTo>
                  <a:lnTo>
                    <a:pt x="432019" y="45010"/>
                  </a:lnTo>
                  <a:lnTo>
                    <a:pt x="478960" y="28897"/>
                  </a:lnTo>
                  <a:lnTo>
                    <a:pt x="526959" y="16281"/>
                  </a:lnTo>
                  <a:lnTo>
                    <a:pt x="575764" y="7229"/>
                  </a:lnTo>
                  <a:lnTo>
                    <a:pt x="625103" y="1791"/>
                  </a:lnTo>
                  <a:lnTo>
                    <a:pt x="674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13759727" y="5724315"/>
            <a:ext cx="561975" cy="561975"/>
            <a:chOff x="13759727" y="5724315"/>
            <a:chExt cx="561975" cy="561975"/>
          </a:xfrm>
        </p:grpSpPr>
        <p:sp>
          <p:nvSpPr>
            <p:cNvPr id="38" name="object 38" descr=""/>
            <p:cNvSpPr/>
            <p:nvPr/>
          </p:nvSpPr>
          <p:spPr>
            <a:xfrm>
              <a:off x="13826419" y="5790986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216295" y="432602"/>
                  </a:moveTo>
                  <a:lnTo>
                    <a:pt x="166701" y="426890"/>
                  </a:lnTo>
                  <a:lnTo>
                    <a:pt x="121172" y="410618"/>
                  </a:lnTo>
                  <a:lnTo>
                    <a:pt x="81007" y="385084"/>
                  </a:lnTo>
                  <a:lnTo>
                    <a:pt x="47506" y="351586"/>
                  </a:lnTo>
                  <a:lnTo>
                    <a:pt x="21968" y="311422"/>
                  </a:lnTo>
                  <a:lnTo>
                    <a:pt x="5692" y="265889"/>
                  </a:lnTo>
                  <a:lnTo>
                    <a:pt x="0" y="216471"/>
                  </a:lnTo>
                  <a:lnTo>
                    <a:pt x="0" y="216100"/>
                  </a:lnTo>
                  <a:lnTo>
                    <a:pt x="5692" y="166693"/>
                  </a:lnTo>
                  <a:lnTo>
                    <a:pt x="21968" y="121168"/>
                  </a:lnTo>
                  <a:lnTo>
                    <a:pt x="47506" y="81010"/>
                  </a:lnTo>
                  <a:lnTo>
                    <a:pt x="81007" y="47515"/>
                  </a:lnTo>
                  <a:lnTo>
                    <a:pt x="121172" y="21983"/>
                  </a:lnTo>
                  <a:lnTo>
                    <a:pt x="166701" y="5712"/>
                  </a:lnTo>
                  <a:lnTo>
                    <a:pt x="216294" y="0"/>
                  </a:lnTo>
                  <a:lnTo>
                    <a:pt x="265889" y="5712"/>
                  </a:lnTo>
                  <a:lnTo>
                    <a:pt x="311418" y="21983"/>
                  </a:lnTo>
                  <a:lnTo>
                    <a:pt x="351582" y="47515"/>
                  </a:lnTo>
                  <a:lnTo>
                    <a:pt x="385084" y="81010"/>
                  </a:lnTo>
                  <a:lnTo>
                    <a:pt x="410622" y="121168"/>
                  </a:lnTo>
                  <a:lnTo>
                    <a:pt x="426897" y="166693"/>
                  </a:lnTo>
                  <a:lnTo>
                    <a:pt x="432590" y="216100"/>
                  </a:lnTo>
                  <a:lnTo>
                    <a:pt x="432590" y="216471"/>
                  </a:lnTo>
                  <a:lnTo>
                    <a:pt x="426897" y="265889"/>
                  </a:lnTo>
                  <a:lnTo>
                    <a:pt x="410622" y="311422"/>
                  </a:lnTo>
                  <a:lnTo>
                    <a:pt x="385084" y="351586"/>
                  </a:lnTo>
                  <a:lnTo>
                    <a:pt x="351582" y="385084"/>
                  </a:lnTo>
                  <a:lnTo>
                    <a:pt x="311418" y="410618"/>
                  </a:lnTo>
                  <a:lnTo>
                    <a:pt x="265889" y="426890"/>
                  </a:lnTo>
                  <a:lnTo>
                    <a:pt x="216295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3826402" y="5790990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61"/>
                  </a:moveTo>
                  <a:lnTo>
                    <a:pt x="5709" y="265826"/>
                  </a:lnTo>
                  <a:lnTo>
                    <a:pt x="21977" y="311343"/>
                  </a:lnTo>
                  <a:lnTo>
                    <a:pt x="47504" y="351495"/>
                  </a:lnTo>
                  <a:lnTo>
                    <a:pt x="80993" y="384983"/>
                  </a:lnTo>
                  <a:lnTo>
                    <a:pt x="121144" y="410511"/>
                  </a:lnTo>
                  <a:lnTo>
                    <a:pt x="166661" y="426779"/>
                  </a:lnTo>
                  <a:lnTo>
                    <a:pt x="182645" y="428620"/>
                  </a:lnTo>
                </a:path>
                <a:path w="428625" h="428625">
                  <a:moveTo>
                    <a:pt x="249844" y="428620"/>
                  </a:moveTo>
                  <a:lnTo>
                    <a:pt x="311345" y="410511"/>
                  </a:lnTo>
                  <a:lnTo>
                    <a:pt x="351496" y="384983"/>
                  </a:lnTo>
                  <a:lnTo>
                    <a:pt x="384985" y="351495"/>
                  </a:lnTo>
                  <a:lnTo>
                    <a:pt x="410513" y="311343"/>
                  </a:lnTo>
                  <a:lnTo>
                    <a:pt x="426781" y="265826"/>
                  </a:lnTo>
                  <a:lnTo>
                    <a:pt x="428622" y="249844"/>
                  </a:lnTo>
                </a:path>
                <a:path w="428625" h="428625">
                  <a:moveTo>
                    <a:pt x="428622" y="182642"/>
                  </a:moveTo>
                  <a:lnTo>
                    <a:pt x="410513" y="121143"/>
                  </a:lnTo>
                  <a:lnTo>
                    <a:pt x="384985" y="80991"/>
                  </a:lnTo>
                  <a:lnTo>
                    <a:pt x="351496" y="47503"/>
                  </a:lnTo>
                  <a:lnTo>
                    <a:pt x="311345" y="21975"/>
                  </a:lnTo>
                  <a:lnTo>
                    <a:pt x="265828" y="5707"/>
                  </a:lnTo>
                  <a:lnTo>
                    <a:pt x="216278" y="0"/>
                  </a:lnTo>
                </a:path>
              </a:pathLst>
            </a:custGeom>
            <a:ln w="133350">
              <a:solidFill>
                <a:srgbClr val="F7B1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15747276" y="3753793"/>
            <a:ext cx="1524000" cy="1839595"/>
            <a:chOff x="15747276" y="3753793"/>
            <a:chExt cx="1524000" cy="1839595"/>
          </a:xfrm>
        </p:grpSpPr>
        <p:sp>
          <p:nvSpPr>
            <p:cNvPr id="41" name="object 41" descr=""/>
            <p:cNvSpPr/>
            <p:nvPr/>
          </p:nvSpPr>
          <p:spPr>
            <a:xfrm>
              <a:off x="15747276" y="3753793"/>
              <a:ext cx="1524000" cy="1839595"/>
            </a:xfrm>
            <a:custGeom>
              <a:avLst/>
              <a:gdLst/>
              <a:ahLst/>
              <a:cxnLst/>
              <a:rect l="l" t="t" r="r" b="b"/>
              <a:pathLst>
                <a:path w="1524000" h="1839595">
                  <a:moveTo>
                    <a:pt x="761850" y="1839265"/>
                  </a:moveTo>
                  <a:lnTo>
                    <a:pt x="223136" y="1300554"/>
                  </a:lnTo>
                  <a:lnTo>
                    <a:pt x="190128" y="1265425"/>
                  </a:lnTo>
                  <a:lnTo>
                    <a:pt x="159760" y="1228782"/>
                  </a:lnTo>
                  <a:lnTo>
                    <a:pt x="132033" y="1190750"/>
                  </a:lnTo>
                  <a:lnTo>
                    <a:pt x="106947" y="1151457"/>
                  </a:lnTo>
                  <a:lnTo>
                    <a:pt x="84501" y="1111027"/>
                  </a:lnTo>
                  <a:lnTo>
                    <a:pt x="64696" y="1069588"/>
                  </a:lnTo>
                  <a:lnTo>
                    <a:pt x="47532" y="1027266"/>
                  </a:lnTo>
                  <a:lnTo>
                    <a:pt x="33008" y="984186"/>
                  </a:lnTo>
                  <a:lnTo>
                    <a:pt x="21125" y="940475"/>
                  </a:lnTo>
                  <a:lnTo>
                    <a:pt x="11883" y="896260"/>
                  </a:lnTo>
                  <a:lnTo>
                    <a:pt x="5281" y="851665"/>
                  </a:lnTo>
                  <a:lnTo>
                    <a:pt x="1320" y="806819"/>
                  </a:lnTo>
                  <a:lnTo>
                    <a:pt x="0" y="761846"/>
                  </a:lnTo>
                  <a:lnTo>
                    <a:pt x="1320" y="716873"/>
                  </a:lnTo>
                  <a:lnTo>
                    <a:pt x="5281" y="672027"/>
                  </a:lnTo>
                  <a:lnTo>
                    <a:pt x="11883" y="627432"/>
                  </a:lnTo>
                  <a:lnTo>
                    <a:pt x="21125" y="583217"/>
                  </a:lnTo>
                  <a:lnTo>
                    <a:pt x="33008" y="539506"/>
                  </a:lnTo>
                  <a:lnTo>
                    <a:pt x="47532" y="496427"/>
                  </a:lnTo>
                  <a:lnTo>
                    <a:pt x="64696" y="454104"/>
                  </a:lnTo>
                  <a:lnTo>
                    <a:pt x="84501" y="412665"/>
                  </a:lnTo>
                  <a:lnTo>
                    <a:pt x="106947" y="372236"/>
                  </a:lnTo>
                  <a:lnTo>
                    <a:pt x="132033" y="332943"/>
                  </a:lnTo>
                  <a:lnTo>
                    <a:pt x="159760" y="294912"/>
                  </a:lnTo>
                  <a:lnTo>
                    <a:pt x="190128" y="258269"/>
                  </a:lnTo>
                  <a:lnTo>
                    <a:pt x="223136" y="223140"/>
                  </a:lnTo>
                  <a:lnTo>
                    <a:pt x="258266" y="190131"/>
                  </a:lnTo>
                  <a:lnTo>
                    <a:pt x="294910" y="159763"/>
                  </a:lnTo>
                  <a:lnTo>
                    <a:pt x="332942" y="132036"/>
                  </a:lnTo>
                  <a:lnTo>
                    <a:pt x="372236" y="106949"/>
                  </a:lnTo>
                  <a:lnTo>
                    <a:pt x="412666" y="84503"/>
                  </a:lnTo>
                  <a:lnTo>
                    <a:pt x="454106" y="64697"/>
                  </a:lnTo>
                  <a:lnTo>
                    <a:pt x="496429" y="47532"/>
                  </a:lnTo>
                  <a:lnTo>
                    <a:pt x="539509" y="33009"/>
                  </a:lnTo>
                  <a:lnTo>
                    <a:pt x="583220" y="21125"/>
                  </a:lnTo>
                  <a:lnTo>
                    <a:pt x="627436" y="11883"/>
                  </a:lnTo>
                  <a:lnTo>
                    <a:pt x="672031" y="5281"/>
                  </a:lnTo>
                  <a:lnTo>
                    <a:pt x="716878" y="1320"/>
                  </a:lnTo>
                  <a:lnTo>
                    <a:pt x="761851" y="0"/>
                  </a:lnTo>
                  <a:lnTo>
                    <a:pt x="806824" y="1320"/>
                  </a:lnTo>
                  <a:lnTo>
                    <a:pt x="851671" y="5281"/>
                  </a:lnTo>
                  <a:lnTo>
                    <a:pt x="896265" y="11883"/>
                  </a:lnTo>
                  <a:lnTo>
                    <a:pt x="940481" y="21125"/>
                  </a:lnTo>
                  <a:lnTo>
                    <a:pt x="984192" y="33009"/>
                  </a:lnTo>
                  <a:lnTo>
                    <a:pt x="1027272" y="47532"/>
                  </a:lnTo>
                  <a:lnTo>
                    <a:pt x="1069595" y="64697"/>
                  </a:lnTo>
                  <a:lnTo>
                    <a:pt x="1111034" y="84503"/>
                  </a:lnTo>
                  <a:lnTo>
                    <a:pt x="1151463" y="106949"/>
                  </a:lnTo>
                  <a:lnTo>
                    <a:pt x="1190757" y="132036"/>
                  </a:lnTo>
                  <a:lnTo>
                    <a:pt x="1228789" y="159763"/>
                  </a:lnTo>
                  <a:lnTo>
                    <a:pt x="1265432" y="190131"/>
                  </a:lnTo>
                  <a:lnTo>
                    <a:pt x="1300561" y="223140"/>
                  </a:lnTo>
                  <a:lnTo>
                    <a:pt x="1333570" y="258268"/>
                  </a:lnTo>
                  <a:lnTo>
                    <a:pt x="1363938" y="294910"/>
                  </a:lnTo>
                  <a:lnTo>
                    <a:pt x="1391665" y="332941"/>
                  </a:lnTo>
                  <a:lnTo>
                    <a:pt x="1416752" y="372234"/>
                  </a:lnTo>
                  <a:lnTo>
                    <a:pt x="1439198" y="412663"/>
                  </a:lnTo>
                  <a:lnTo>
                    <a:pt x="1459003" y="454101"/>
                  </a:lnTo>
                  <a:lnTo>
                    <a:pt x="1476167" y="496423"/>
                  </a:lnTo>
                  <a:lnTo>
                    <a:pt x="1490691" y="539502"/>
                  </a:lnTo>
                  <a:lnTo>
                    <a:pt x="1502574" y="583213"/>
                  </a:lnTo>
                  <a:lnTo>
                    <a:pt x="1511816" y="627428"/>
                  </a:lnTo>
                  <a:lnTo>
                    <a:pt x="1518418" y="672022"/>
                  </a:lnTo>
                  <a:lnTo>
                    <a:pt x="1522379" y="716869"/>
                  </a:lnTo>
                  <a:lnTo>
                    <a:pt x="1523699" y="761841"/>
                  </a:lnTo>
                  <a:lnTo>
                    <a:pt x="1522378" y="806814"/>
                  </a:lnTo>
                  <a:lnTo>
                    <a:pt x="1518416" y="851661"/>
                  </a:lnTo>
                  <a:lnTo>
                    <a:pt x="1511814" y="896255"/>
                  </a:lnTo>
                  <a:lnTo>
                    <a:pt x="1502571" y="940471"/>
                  </a:lnTo>
                  <a:lnTo>
                    <a:pt x="1490687" y="984182"/>
                  </a:lnTo>
                  <a:lnTo>
                    <a:pt x="1476163" y="1027262"/>
                  </a:lnTo>
                  <a:lnTo>
                    <a:pt x="1458998" y="1069585"/>
                  </a:lnTo>
                  <a:lnTo>
                    <a:pt x="1439191" y="1111025"/>
                  </a:lnTo>
                  <a:lnTo>
                    <a:pt x="1416745" y="1151454"/>
                  </a:lnTo>
                  <a:lnTo>
                    <a:pt x="1391657" y="1190749"/>
                  </a:lnTo>
                  <a:lnTo>
                    <a:pt x="1363928" y="1228781"/>
                  </a:lnTo>
                  <a:lnTo>
                    <a:pt x="1333559" y="1265424"/>
                  </a:lnTo>
                  <a:lnTo>
                    <a:pt x="1300549" y="1300554"/>
                  </a:lnTo>
                  <a:lnTo>
                    <a:pt x="761850" y="1839265"/>
                  </a:lnTo>
                  <a:close/>
                </a:path>
              </a:pathLst>
            </a:custGeom>
            <a:solidFill>
              <a:srgbClr val="FF8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839495" y="3846012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39">
                  <a:moveTo>
                    <a:pt x="674235" y="1348470"/>
                  </a:moveTo>
                  <a:lnTo>
                    <a:pt x="624640" y="1346645"/>
                  </a:lnTo>
                  <a:lnTo>
                    <a:pt x="575303" y="1341173"/>
                  </a:lnTo>
                  <a:lnTo>
                    <a:pt x="526503" y="1332087"/>
                  </a:lnTo>
                  <a:lnTo>
                    <a:pt x="478515" y="1319438"/>
                  </a:lnTo>
                  <a:lnTo>
                    <a:pt x="431586" y="1303293"/>
                  </a:lnTo>
                  <a:lnTo>
                    <a:pt x="385961" y="1283736"/>
                  </a:lnTo>
                  <a:lnTo>
                    <a:pt x="341901" y="1260876"/>
                  </a:lnTo>
                  <a:lnTo>
                    <a:pt x="299651" y="1234842"/>
                  </a:lnTo>
                  <a:lnTo>
                    <a:pt x="259427" y="1205770"/>
                  </a:lnTo>
                  <a:lnTo>
                    <a:pt x="221446" y="1173811"/>
                  </a:lnTo>
                  <a:lnTo>
                    <a:pt x="185918" y="1139145"/>
                  </a:lnTo>
                  <a:lnTo>
                    <a:pt x="153044" y="1101966"/>
                  </a:lnTo>
                  <a:lnTo>
                    <a:pt x="122993" y="1062468"/>
                  </a:lnTo>
                  <a:lnTo>
                    <a:pt x="95923" y="1020861"/>
                  </a:lnTo>
                  <a:lnTo>
                    <a:pt x="71989" y="977374"/>
                  </a:lnTo>
                  <a:lnTo>
                    <a:pt x="51323" y="932253"/>
                  </a:lnTo>
                  <a:lnTo>
                    <a:pt x="34031" y="885735"/>
                  </a:lnTo>
                  <a:lnTo>
                    <a:pt x="20205" y="838060"/>
                  </a:lnTo>
                  <a:lnTo>
                    <a:pt x="9925" y="789498"/>
                  </a:lnTo>
                  <a:lnTo>
                    <a:pt x="3246" y="740321"/>
                  </a:lnTo>
                  <a:lnTo>
                    <a:pt x="202" y="690786"/>
                  </a:lnTo>
                  <a:lnTo>
                    <a:pt x="0" y="674235"/>
                  </a:lnTo>
                  <a:lnTo>
                    <a:pt x="202" y="657684"/>
                  </a:lnTo>
                  <a:lnTo>
                    <a:pt x="3246" y="608149"/>
                  </a:lnTo>
                  <a:lnTo>
                    <a:pt x="9925" y="558970"/>
                  </a:lnTo>
                  <a:lnTo>
                    <a:pt x="20205" y="510408"/>
                  </a:lnTo>
                  <a:lnTo>
                    <a:pt x="34031" y="462735"/>
                  </a:lnTo>
                  <a:lnTo>
                    <a:pt x="51323" y="416217"/>
                  </a:lnTo>
                  <a:lnTo>
                    <a:pt x="71989" y="371095"/>
                  </a:lnTo>
                  <a:lnTo>
                    <a:pt x="95923" y="327609"/>
                  </a:lnTo>
                  <a:lnTo>
                    <a:pt x="122993" y="286001"/>
                  </a:lnTo>
                  <a:lnTo>
                    <a:pt x="153044" y="246504"/>
                  </a:lnTo>
                  <a:lnTo>
                    <a:pt x="185918" y="209326"/>
                  </a:lnTo>
                  <a:lnTo>
                    <a:pt x="221446" y="174659"/>
                  </a:lnTo>
                  <a:lnTo>
                    <a:pt x="259427" y="142701"/>
                  </a:lnTo>
                  <a:lnTo>
                    <a:pt x="299651" y="113629"/>
                  </a:lnTo>
                  <a:lnTo>
                    <a:pt x="341901" y="87594"/>
                  </a:lnTo>
                  <a:lnTo>
                    <a:pt x="385961" y="64733"/>
                  </a:lnTo>
                  <a:lnTo>
                    <a:pt x="431586" y="45176"/>
                  </a:lnTo>
                  <a:lnTo>
                    <a:pt x="478515" y="29032"/>
                  </a:lnTo>
                  <a:lnTo>
                    <a:pt x="526503" y="16383"/>
                  </a:lnTo>
                  <a:lnTo>
                    <a:pt x="575303" y="7297"/>
                  </a:lnTo>
                  <a:lnTo>
                    <a:pt x="624640" y="1826"/>
                  </a:lnTo>
                  <a:lnTo>
                    <a:pt x="674235" y="0"/>
                  </a:lnTo>
                  <a:lnTo>
                    <a:pt x="690786" y="202"/>
                  </a:lnTo>
                  <a:lnTo>
                    <a:pt x="740321" y="3246"/>
                  </a:lnTo>
                  <a:lnTo>
                    <a:pt x="789498" y="9925"/>
                  </a:lnTo>
                  <a:lnTo>
                    <a:pt x="838060" y="20205"/>
                  </a:lnTo>
                  <a:lnTo>
                    <a:pt x="885735" y="34031"/>
                  </a:lnTo>
                  <a:lnTo>
                    <a:pt x="932253" y="51323"/>
                  </a:lnTo>
                  <a:lnTo>
                    <a:pt x="977374" y="71989"/>
                  </a:lnTo>
                  <a:lnTo>
                    <a:pt x="1020860" y="95923"/>
                  </a:lnTo>
                  <a:lnTo>
                    <a:pt x="1062468" y="122993"/>
                  </a:lnTo>
                  <a:lnTo>
                    <a:pt x="1101966" y="153044"/>
                  </a:lnTo>
                  <a:lnTo>
                    <a:pt x="1139145" y="185918"/>
                  </a:lnTo>
                  <a:lnTo>
                    <a:pt x="1173811" y="221446"/>
                  </a:lnTo>
                  <a:lnTo>
                    <a:pt x="1205770" y="259427"/>
                  </a:lnTo>
                  <a:lnTo>
                    <a:pt x="1234842" y="299651"/>
                  </a:lnTo>
                  <a:lnTo>
                    <a:pt x="1260876" y="341901"/>
                  </a:lnTo>
                  <a:lnTo>
                    <a:pt x="1283736" y="385961"/>
                  </a:lnTo>
                  <a:lnTo>
                    <a:pt x="1303293" y="431586"/>
                  </a:lnTo>
                  <a:lnTo>
                    <a:pt x="1319438" y="478515"/>
                  </a:lnTo>
                  <a:lnTo>
                    <a:pt x="1332087" y="526503"/>
                  </a:lnTo>
                  <a:lnTo>
                    <a:pt x="1341173" y="575303"/>
                  </a:lnTo>
                  <a:lnTo>
                    <a:pt x="1346645" y="624640"/>
                  </a:lnTo>
                  <a:lnTo>
                    <a:pt x="1348470" y="674235"/>
                  </a:lnTo>
                  <a:lnTo>
                    <a:pt x="1348268" y="690786"/>
                  </a:lnTo>
                  <a:lnTo>
                    <a:pt x="1345225" y="740321"/>
                  </a:lnTo>
                  <a:lnTo>
                    <a:pt x="1338545" y="789498"/>
                  </a:lnTo>
                  <a:lnTo>
                    <a:pt x="1328265" y="838060"/>
                  </a:lnTo>
                  <a:lnTo>
                    <a:pt x="1314439" y="885735"/>
                  </a:lnTo>
                  <a:lnTo>
                    <a:pt x="1297146" y="932253"/>
                  </a:lnTo>
                  <a:lnTo>
                    <a:pt x="1276480" y="977374"/>
                  </a:lnTo>
                  <a:lnTo>
                    <a:pt x="1252546" y="1020860"/>
                  </a:lnTo>
                  <a:lnTo>
                    <a:pt x="1225477" y="1062468"/>
                  </a:lnTo>
                  <a:lnTo>
                    <a:pt x="1195427" y="1101966"/>
                  </a:lnTo>
                  <a:lnTo>
                    <a:pt x="1162552" y="1139145"/>
                  </a:lnTo>
                  <a:lnTo>
                    <a:pt x="1127024" y="1173811"/>
                  </a:lnTo>
                  <a:lnTo>
                    <a:pt x="1089041" y="1205770"/>
                  </a:lnTo>
                  <a:lnTo>
                    <a:pt x="1048819" y="1234842"/>
                  </a:lnTo>
                  <a:lnTo>
                    <a:pt x="1006569" y="1260876"/>
                  </a:lnTo>
                  <a:lnTo>
                    <a:pt x="962507" y="1283736"/>
                  </a:lnTo>
                  <a:lnTo>
                    <a:pt x="916884" y="1303293"/>
                  </a:lnTo>
                  <a:lnTo>
                    <a:pt x="869955" y="1319438"/>
                  </a:lnTo>
                  <a:lnTo>
                    <a:pt x="821964" y="1332087"/>
                  </a:lnTo>
                  <a:lnTo>
                    <a:pt x="773166" y="1341173"/>
                  </a:lnTo>
                  <a:lnTo>
                    <a:pt x="723830" y="1346645"/>
                  </a:lnTo>
                  <a:lnTo>
                    <a:pt x="674235" y="1348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9598" y="4148541"/>
              <a:ext cx="807339" cy="803224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6207300" y="5724313"/>
            <a:ext cx="561975" cy="561975"/>
            <a:chOff x="16207300" y="5724313"/>
            <a:chExt cx="561975" cy="561975"/>
          </a:xfrm>
        </p:grpSpPr>
        <p:sp>
          <p:nvSpPr>
            <p:cNvPr id="45" name="object 45" descr=""/>
            <p:cNvSpPr/>
            <p:nvPr/>
          </p:nvSpPr>
          <p:spPr>
            <a:xfrm>
              <a:off x="16273973" y="5790986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216285" y="432602"/>
                  </a:moveTo>
                  <a:lnTo>
                    <a:pt x="166693" y="426890"/>
                  </a:lnTo>
                  <a:lnTo>
                    <a:pt x="121168" y="410618"/>
                  </a:lnTo>
                  <a:lnTo>
                    <a:pt x="81009" y="385084"/>
                  </a:lnTo>
                  <a:lnTo>
                    <a:pt x="47515" y="351586"/>
                  </a:lnTo>
                  <a:lnTo>
                    <a:pt x="21983" y="311422"/>
                  </a:lnTo>
                  <a:lnTo>
                    <a:pt x="5711" y="265889"/>
                  </a:lnTo>
                  <a:lnTo>
                    <a:pt x="0" y="216289"/>
                  </a:lnTo>
                  <a:lnTo>
                    <a:pt x="5711" y="166693"/>
                  </a:lnTo>
                  <a:lnTo>
                    <a:pt x="21983" y="121168"/>
                  </a:lnTo>
                  <a:lnTo>
                    <a:pt x="47515" y="81010"/>
                  </a:lnTo>
                  <a:lnTo>
                    <a:pt x="81009" y="47515"/>
                  </a:lnTo>
                  <a:lnTo>
                    <a:pt x="121168" y="21983"/>
                  </a:lnTo>
                  <a:lnTo>
                    <a:pt x="166693" y="5712"/>
                  </a:lnTo>
                  <a:lnTo>
                    <a:pt x="216284" y="0"/>
                  </a:lnTo>
                  <a:lnTo>
                    <a:pt x="265889" y="5712"/>
                  </a:lnTo>
                  <a:lnTo>
                    <a:pt x="311422" y="21983"/>
                  </a:lnTo>
                  <a:lnTo>
                    <a:pt x="351586" y="47515"/>
                  </a:lnTo>
                  <a:lnTo>
                    <a:pt x="385084" y="81010"/>
                  </a:lnTo>
                  <a:lnTo>
                    <a:pt x="410617" y="121168"/>
                  </a:lnTo>
                  <a:lnTo>
                    <a:pt x="426889" y="166693"/>
                  </a:lnTo>
                  <a:lnTo>
                    <a:pt x="432601" y="216282"/>
                  </a:lnTo>
                  <a:lnTo>
                    <a:pt x="426889" y="265889"/>
                  </a:lnTo>
                  <a:lnTo>
                    <a:pt x="410617" y="311422"/>
                  </a:lnTo>
                  <a:lnTo>
                    <a:pt x="385084" y="351586"/>
                  </a:lnTo>
                  <a:lnTo>
                    <a:pt x="351586" y="385084"/>
                  </a:lnTo>
                  <a:lnTo>
                    <a:pt x="311422" y="410618"/>
                  </a:lnTo>
                  <a:lnTo>
                    <a:pt x="265889" y="426890"/>
                  </a:lnTo>
                  <a:lnTo>
                    <a:pt x="216285" y="432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6273975" y="5790988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6262"/>
                  </a:moveTo>
                  <a:lnTo>
                    <a:pt x="5709" y="265828"/>
                  </a:lnTo>
                  <a:lnTo>
                    <a:pt x="21977" y="311345"/>
                  </a:lnTo>
                  <a:lnTo>
                    <a:pt x="47504" y="351496"/>
                  </a:lnTo>
                  <a:lnTo>
                    <a:pt x="80993" y="384985"/>
                  </a:lnTo>
                  <a:lnTo>
                    <a:pt x="121144" y="410513"/>
                  </a:lnTo>
                  <a:lnTo>
                    <a:pt x="166661" y="426781"/>
                  </a:lnTo>
                  <a:lnTo>
                    <a:pt x="182645" y="428622"/>
                  </a:lnTo>
                </a:path>
                <a:path w="428625" h="428625">
                  <a:moveTo>
                    <a:pt x="249844" y="428622"/>
                  </a:moveTo>
                  <a:lnTo>
                    <a:pt x="311345" y="410513"/>
                  </a:lnTo>
                  <a:lnTo>
                    <a:pt x="351496" y="384985"/>
                  </a:lnTo>
                  <a:lnTo>
                    <a:pt x="384985" y="351496"/>
                  </a:lnTo>
                  <a:lnTo>
                    <a:pt x="410513" y="311345"/>
                  </a:lnTo>
                  <a:lnTo>
                    <a:pt x="426781" y="265828"/>
                  </a:lnTo>
                  <a:lnTo>
                    <a:pt x="428622" y="249846"/>
                  </a:lnTo>
                </a:path>
                <a:path w="428625" h="428625">
                  <a:moveTo>
                    <a:pt x="428622" y="182643"/>
                  </a:moveTo>
                  <a:lnTo>
                    <a:pt x="410513" y="121144"/>
                  </a:lnTo>
                  <a:lnTo>
                    <a:pt x="384985" y="80993"/>
                  </a:lnTo>
                  <a:lnTo>
                    <a:pt x="351496" y="47504"/>
                  </a:lnTo>
                  <a:lnTo>
                    <a:pt x="311345" y="21977"/>
                  </a:lnTo>
                  <a:lnTo>
                    <a:pt x="265828" y="5709"/>
                  </a:lnTo>
                  <a:lnTo>
                    <a:pt x="216263" y="0"/>
                  </a:lnTo>
                </a:path>
              </a:pathLst>
            </a:custGeom>
            <a:ln w="133350">
              <a:solidFill>
                <a:srgbClr val="FF82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13585423" y="7031491"/>
            <a:ext cx="952500" cy="952500"/>
            <a:chOff x="13585423" y="7031491"/>
            <a:chExt cx="952500" cy="952500"/>
          </a:xfrm>
        </p:grpSpPr>
        <p:sp>
          <p:nvSpPr>
            <p:cNvPr id="48" name="object 48" descr=""/>
            <p:cNvSpPr/>
            <p:nvPr/>
          </p:nvSpPr>
          <p:spPr>
            <a:xfrm>
              <a:off x="13585419" y="703149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674001" y="906056"/>
                  </a:moveTo>
                  <a:lnTo>
                    <a:pt x="670598" y="887247"/>
                  </a:lnTo>
                  <a:lnTo>
                    <a:pt x="661352" y="871499"/>
                  </a:lnTo>
                  <a:lnTo>
                    <a:pt x="647636" y="859637"/>
                  </a:lnTo>
                  <a:lnTo>
                    <a:pt x="630885" y="852538"/>
                  </a:lnTo>
                  <a:lnTo>
                    <a:pt x="587679" y="790067"/>
                  </a:lnTo>
                  <a:lnTo>
                    <a:pt x="336283" y="790067"/>
                  </a:lnTo>
                  <a:lnTo>
                    <a:pt x="293077" y="852538"/>
                  </a:lnTo>
                  <a:lnTo>
                    <a:pt x="275450" y="858799"/>
                  </a:lnTo>
                  <a:lnTo>
                    <a:pt x="261289" y="870204"/>
                  </a:lnTo>
                  <a:lnTo>
                    <a:pt x="251866" y="885799"/>
                  </a:lnTo>
                  <a:lnTo>
                    <a:pt x="248450" y="904608"/>
                  </a:lnTo>
                  <a:lnTo>
                    <a:pt x="248450" y="946200"/>
                  </a:lnTo>
                  <a:lnTo>
                    <a:pt x="255879" y="952207"/>
                  </a:lnTo>
                  <a:lnTo>
                    <a:pt x="667994" y="952207"/>
                  </a:lnTo>
                  <a:lnTo>
                    <a:pt x="674001" y="944765"/>
                  </a:lnTo>
                  <a:lnTo>
                    <a:pt x="674001" y="906056"/>
                  </a:lnTo>
                  <a:close/>
                </a:path>
                <a:path w="952500" h="952500">
                  <a:moveTo>
                    <a:pt x="952195" y="65430"/>
                  </a:moveTo>
                  <a:lnTo>
                    <a:pt x="946988" y="40157"/>
                  </a:lnTo>
                  <a:lnTo>
                    <a:pt x="938898" y="28244"/>
                  </a:lnTo>
                  <a:lnTo>
                    <a:pt x="932853" y="19342"/>
                  </a:lnTo>
                  <a:lnTo>
                    <a:pt x="923963" y="13322"/>
                  </a:lnTo>
                  <a:lnTo>
                    <a:pt x="923963" y="65430"/>
                  </a:lnTo>
                  <a:lnTo>
                    <a:pt x="923963" y="629361"/>
                  </a:lnTo>
                  <a:lnTo>
                    <a:pt x="28232" y="629361"/>
                  </a:lnTo>
                  <a:lnTo>
                    <a:pt x="28232" y="65430"/>
                  </a:lnTo>
                  <a:lnTo>
                    <a:pt x="31115" y="50850"/>
                  </a:lnTo>
                  <a:lnTo>
                    <a:pt x="39027" y="39039"/>
                  </a:lnTo>
                  <a:lnTo>
                    <a:pt x="50838" y="31127"/>
                  </a:lnTo>
                  <a:lnTo>
                    <a:pt x="65430" y="28244"/>
                  </a:lnTo>
                  <a:lnTo>
                    <a:pt x="886688" y="28244"/>
                  </a:lnTo>
                  <a:lnTo>
                    <a:pt x="901319" y="31127"/>
                  </a:lnTo>
                  <a:lnTo>
                    <a:pt x="913155" y="39039"/>
                  </a:lnTo>
                  <a:lnTo>
                    <a:pt x="921080" y="50850"/>
                  </a:lnTo>
                  <a:lnTo>
                    <a:pt x="923963" y="65430"/>
                  </a:lnTo>
                  <a:lnTo>
                    <a:pt x="923963" y="13322"/>
                  </a:lnTo>
                  <a:lnTo>
                    <a:pt x="912012" y="5207"/>
                  </a:lnTo>
                  <a:lnTo>
                    <a:pt x="886688" y="0"/>
                  </a:lnTo>
                  <a:lnTo>
                    <a:pt x="65430" y="0"/>
                  </a:lnTo>
                  <a:lnTo>
                    <a:pt x="40157" y="5207"/>
                  </a:lnTo>
                  <a:lnTo>
                    <a:pt x="19342" y="19342"/>
                  </a:lnTo>
                  <a:lnTo>
                    <a:pt x="5207" y="40157"/>
                  </a:lnTo>
                  <a:lnTo>
                    <a:pt x="0" y="65430"/>
                  </a:lnTo>
                  <a:lnTo>
                    <a:pt x="0" y="696315"/>
                  </a:lnTo>
                  <a:lnTo>
                    <a:pt x="5207" y="721588"/>
                  </a:lnTo>
                  <a:lnTo>
                    <a:pt x="19342" y="742416"/>
                  </a:lnTo>
                  <a:lnTo>
                    <a:pt x="40157" y="756539"/>
                  </a:lnTo>
                  <a:lnTo>
                    <a:pt x="65430" y="761746"/>
                  </a:lnTo>
                  <a:lnTo>
                    <a:pt x="886688" y="761746"/>
                  </a:lnTo>
                  <a:lnTo>
                    <a:pt x="912012" y="756539"/>
                  </a:lnTo>
                  <a:lnTo>
                    <a:pt x="932853" y="742416"/>
                  </a:lnTo>
                  <a:lnTo>
                    <a:pt x="946988" y="721588"/>
                  </a:lnTo>
                  <a:lnTo>
                    <a:pt x="952195" y="696315"/>
                  </a:lnTo>
                  <a:lnTo>
                    <a:pt x="952195" y="629361"/>
                  </a:lnTo>
                  <a:lnTo>
                    <a:pt x="952195" y="65430"/>
                  </a:lnTo>
                  <a:close/>
                </a:path>
              </a:pathLst>
            </a:custGeom>
            <a:solidFill>
              <a:srgbClr val="F7B1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8352" y="7110362"/>
              <a:ext cx="154782" cy="154699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655332" y="7161338"/>
              <a:ext cx="815340" cy="474345"/>
            </a:xfrm>
            <a:custGeom>
              <a:avLst/>
              <a:gdLst/>
              <a:ahLst/>
              <a:cxnLst/>
              <a:rect l="l" t="t" r="r" b="b"/>
              <a:pathLst>
                <a:path w="815340" h="474345">
                  <a:moveTo>
                    <a:pt x="279717" y="139484"/>
                  </a:moveTo>
                  <a:lnTo>
                    <a:pt x="273799" y="133489"/>
                  </a:lnTo>
                  <a:lnTo>
                    <a:pt x="154774" y="133489"/>
                  </a:lnTo>
                  <a:lnTo>
                    <a:pt x="154774" y="12941"/>
                  </a:lnTo>
                  <a:lnTo>
                    <a:pt x="147345" y="7023"/>
                  </a:lnTo>
                  <a:lnTo>
                    <a:pt x="139903" y="7023"/>
                  </a:lnTo>
                  <a:lnTo>
                    <a:pt x="95643" y="14135"/>
                  </a:lnTo>
                  <a:lnTo>
                    <a:pt x="57238" y="33959"/>
                  </a:lnTo>
                  <a:lnTo>
                    <a:pt x="26962" y="64211"/>
                  </a:lnTo>
                  <a:lnTo>
                    <a:pt x="7124" y="102603"/>
                  </a:lnTo>
                  <a:lnTo>
                    <a:pt x="0" y="146837"/>
                  </a:lnTo>
                  <a:lnTo>
                    <a:pt x="7124" y="191122"/>
                  </a:lnTo>
                  <a:lnTo>
                    <a:pt x="26962" y="229539"/>
                  </a:lnTo>
                  <a:lnTo>
                    <a:pt x="57238" y="259803"/>
                  </a:lnTo>
                  <a:lnTo>
                    <a:pt x="95643" y="279628"/>
                  </a:lnTo>
                  <a:lnTo>
                    <a:pt x="139903" y="286753"/>
                  </a:lnTo>
                  <a:lnTo>
                    <a:pt x="184150" y="279628"/>
                  </a:lnTo>
                  <a:lnTo>
                    <a:pt x="222529" y="259803"/>
                  </a:lnTo>
                  <a:lnTo>
                    <a:pt x="252780" y="229539"/>
                  </a:lnTo>
                  <a:lnTo>
                    <a:pt x="272605" y="191122"/>
                  </a:lnTo>
                  <a:lnTo>
                    <a:pt x="279717" y="146837"/>
                  </a:lnTo>
                  <a:lnTo>
                    <a:pt x="279717" y="139484"/>
                  </a:lnTo>
                  <a:close/>
                </a:path>
                <a:path w="815340" h="474345">
                  <a:moveTo>
                    <a:pt x="366026" y="337388"/>
                  </a:moveTo>
                  <a:lnTo>
                    <a:pt x="360032" y="331381"/>
                  </a:lnTo>
                  <a:lnTo>
                    <a:pt x="278282" y="331381"/>
                  </a:lnTo>
                  <a:lnTo>
                    <a:pt x="272288" y="338823"/>
                  </a:lnTo>
                  <a:lnTo>
                    <a:pt x="272288" y="468249"/>
                  </a:lnTo>
                  <a:lnTo>
                    <a:pt x="279717" y="474167"/>
                  </a:lnTo>
                  <a:lnTo>
                    <a:pt x="360032" y="474167"/>
                  </a:lnTo>
                  <a:lnTo>
                    <a:pt x="366026" y="466801"/>
                  </a:lnTo>
                  <a:lnTo>
                    <a:pt x="366026" y="346265"/>
                  </a:lnTo>
                  <a:lnTo>
                    <a:pt x="366026" y="337388"/>
                  </a:lnTo>
                  <a:close/>
                </a:path>
                <a:path w="815340" h="474345">
                  <a:moveTo>
                    <a:pt x="513372" y="252514"/>
                  </a:moveTo>
                  <a:lnTo>
                    <a:pt x="507377" y="245071"/>
                  </a:lnTo>
                  <a:lnTo>
                    <a:pt x="427062" y="245071"/>
                  </a:lnTo>
                  <a:lnTo>
                    <a:pt x="421068" y="252514"/>
                  </a:lnTo>
                  <a:lnTo>
                    <a:pt x="421068" y="466801"/>
                  </a:lnTo>
                  <a:lnTo>
                    <a:pt x="428510" y="472719"/>
                  </a:lnTo>
                  <a:lnTo>
                    <a:pt x="507377" y="472719"/>
                  </a:lnTo>
                  <a:lnTo>
                    <a:pt x="513372" y="465289"/>
                  </a:lnTo>
                  <a:lnTo>
                    <a:pt x="513372" y="259943"/>
                  </a:lnTo>
                  <a:lnTo>
                    <a:pt x="513372" y="252514"/>
                  </a:lnTo>
                  <a:close/>
                </a:path>
                <a:path w="815340" h="474345">
                  <a:moveTo>
                    <a:pt x="660641" y="353695"/>
                  </a:moveTo>
                  <a:lnTo>
                    <a:pt x="654634" y="346265"/>
                  </a:lnTo>
                  <a:lnTo>
                    <a:pt x="572884" y="346265"/>
                  </a:lnTo>
                  <a:lnTo>
                    <a:pt x="566889" y="353695"/>
                  </a:lnTo>
                  <a:lnTo>
                    <a:pt x="566889" y="466801"/>
                  </a:lnTo>
                  <a:lnTo>
                    <a:pt x="574319" y="472719"/>
                  </a:lnTo>
                  <a:lnTo>
                    <a:pt x="654634" y="472719"/>
                  </a:lnTo>
                  <a:lnTo>
                    <a:pt x="660641" y="465289"/>
                  </a:lnTo>
                  <a:lnTo>
                    <a:pt x="660641" y="361137"/>
                  </a:lnTo>
                  <a:lnTo>
                    <a:pt x="660641" y="353695"/>
                  </a:lnTo>
                  <a:close/>
                </a:path>
                <a:path w="815340" h="474345">
                  <a:moveTo>
                    <a:pt x="807897" y="181076"/>
                  </a:moveTo>
                  <a:lnTo>
                    <a:pt x="801979" y="175158"/>
                  </a:lnTo>
                  <a:lnTo>
                    <a:pt x="793013" y="173634"/>
                  </a:lnTo>
                  <a:lnTo>
                    <a:pt x="720153" y="173634"/>
                  </a:lnTo>
                  <a:lnTo>
                    <a:pt x="714146" y="181076"/>
                  </a:lnTo>
                  <a:lnTo>
                    <a:pt x="714146" y="466801"/>
                  </a:lnTo>
                  <a:lnTo>
                    <a:pt x="721664" y="472719"/>
                  </a:lnTo>
                  <a:lnTo>
                    <a:pt x="801979" y="472719"/>
                  </a:lnTo>
                  <a:lnTo>
                    <a:pt x="807897" y="465289"/>
                  </a:lnTo>
                  <a:lnTo>
                    <a:pt x="807897" y="188518"/>
                  </a:lnTo>
                  <a:lnTo>
                    <a:pt x="807897" y="181076"/>
                  </a:lnTo>
                  <a:close/>
                </a:path>
                <a:path w="815340" h="474345">
                  <a:moveTo>
                    <a:pt x="814971" y="49631"/>
                  </a:moveTo>
                  <a:lnTo>
                    <a:pt x="813892" y="38303"/>
                  </a:lnTo>
                  <a:lnTo>
                    <a:pt x="801522" y="15646"/>
                  </a:lnTo>
                  <a:lnTo>
                    <a:pt x="780935" y="2374"/>
                  </a:lnTo>
                  <a:lnTo>
                    <a:pt x="756716" y="0"/>
                  </a:lnTo>
                  <a:lnTo>
                    <a:pt x="733501" y="10058"/>
                  </a:lnTo>
                  <a:lnTo>
                    <a:pt x="725487" y="18415"/>
                  </a:lnTo>
                  <a:lnTo>
                    <a:pt x="719391" y="27889"/>
                  </a:lnTo>
                  <a:lnTo>
                    <a:pt x="715505" y="38493"/>
                  </a:lnTo>
                  <a:lnTo>
                    <a:pt x="714146" y="50215"/>
                  </a:lnTo>
                  <a:lnTo>
                    <a:pt x="714959" y="58839"/>
                  </a:lnTo>
                  <a:lnTo>
                    <a:pt x="717321" y="66929"/>
                  </a:lnTo>
                  <a:lnTo>
                    <a:pt x="721067" y="74460"/>
                  </a:lnTo>
                  <a:lnTo>
                    <a:pt x="726071" y="81407"/>
                  </a:lnTo>
                  <a:lnTo>
                    <a:pt x="632396" y="219798"/>
                  </a:lnTo>
                  <a:lnTo>
                    <a:pt x="619912" y="217843"/>
                  </a:lnTo>
                  <a:lnTo>
                    <a:pt x="607415" y="218694"/>
                  </a:lnTo>
                  <a:lnTo>
                    <a:pt x="595503" y="222338"/>
                  </a:lnTo>
                  <a:lnTo>
                    <a:pt x="584720" y="228752"/>
                  </a:lnTo>
                  <a:lnTo>
                    <a:pt x="552234" y="206349"/>
                  </a:lnTo>
                  <a:lnTo>
                    <a:pt x="547941" y="203390"/>
                  </a:lnTo>
                  <a:lnTo>
                    <a:pt x="517766" y="182600"/>
                  </a:lnTo>
                  <a:lnTo>
                    <a:pt x="517855" y="178117"/>
                  </a:lnTo>
                  <a:lnTo>
                    <a:pt x="518490" y="156413"/>
                  </a:lnTo>
                  <a:lnTo>
                    <a:pt x="508889" y="135521"/>
                  </a:lnTo>
                  <a:lnTo>
                    <a:pt x="491464" y="121056"/>
                  </a:lnTo>
                  <a:lnTo>
                    <a:pt x="468744" y="115646"/>
                  </a:lnTo>
                  <a:lnTo>
                    <a:pt x="448881" y="119570"/>
                  </a:lnTo>
                  <a:lnTo>
                    <a:pt x="432803" y="130340"/>
                  </a:lnTo>
                  <a:lnTo>
                    <a:pt x="422033" y="146392"/>
                  </a:lnTo>
                  <a:lnTo>
                    <a:pt x="418109" y="166204"/>
                  </a:lnTo>
                  <a:lnTo>
                    <a:pt x="418109" y="173634"/>
                  </a:lnTo>
                  <a:lnTo>
                    <a:pt x="419544" y="178117"/>
                  </a:lnTo>
                  <a:lnTo>
                    <a:pt x="355638" y="215315"/>
                  </a:lnTo>
                  <a:lnTo>
                    <a:pt x="349631" y="209397"/>
                  </a:lnTo>
                  <a:lnTo>
                    <a:pt x="342188" y="204914"/>
                  </a:lnTo>
                  <a:lnTo>
                    <a:pt x="334759" y="203390"/>
                  </a:lnTo>
                  <a:lnTo>
                    <a:pt x="322783" y="201676"/>
                  </a:lnTo>
                  <a:lnTo>
                    <a:pt x="311353" y="202869"/>
                  </a:lnTo>
                  <a:lnTo>
                    <a:pt x="275996" y="229679"/>
                  </a:lnTo>
                  <a:lnTo>
                    <a:pt x="270764" y="252514"/>
                  </a:lnTo>
                  <a:lnTo>
                    <a:pt x="274701" y="272364"/>
                  </a:lnTo>
                  <a:lnTo>
                    <a:pt x="285496" y="288455"/>
                  </a:lnTo>
                  <a:lnTo>
                    <a:pt x="301574" y="299212"/>
                  </a:lnTo>
                  <a:lnTo>
                    <a:pt x="321398" y="303149"/>
                  </a:lnTo>
                  <a:lnTo>
                    <a:pt x="343916" y="297980"/>
                  </a:lnTo>
                  <a:lnTo>
                    <a:pt x="361010" y="284162"/>
                  </a:lnTo>
                  <a:lnTo>
                    <a:pt x="370573" y="264198"/>
                  </a:lnTo>
                  <a:lnTo>
                    <a:pt x="370509" y="240588"/>
                  </a:lnTo>
                  <a:lnTo>
                    <a:pt x="413943" y="215315"/>
                  </a:lnTo>
                  <a:lnTo>
                    <a:pt x="434416" y="203390"/>
                  </a:lnTo>
                  <a:lnTo>
                    <a:pt x="450316" y="214122"/>
                  </a:lnTo>
                  <a:lnTo>
                    <a:pt x="467753" y="217716"/>
                  </a:lnTo>
                  <a:lnTo>
                    <a:pt x="484898" y="214896"/>
                  </a:lnTo>
                  <a:lnTo>
                    <a:pt x="499935" y="206349"/>
                  </a:lnTo>
                  <a:lnTo>
                    <a:pt x="566889" y="252514"/>
                  </a:lnTo>
                  <a:lnTo>
                    <a:pt x="565365" y="254038"/>
                  </a:lnTo>
                  <a:lnTo>
                    <a:pt x="565365" y="255473"/>
                  </a:lnTo>
                  <a:lnTo>
                    <a:pt x="563714" y="268808"/>
                  </a:lnTo>
                  <a:lnTo>
                    <a:pt x="565391" y="281559"/>
                  </a:lnTo>
                  <a:lnTo>
                    <a:pt x="570420" y="293192"/>
                  </a:lnTo>
                  <a:lnTo>
                    <a:pt x="578802" y="303149"/>
                  </a:lnTo>
                  <a:lnTo>
                    <a:pt x="614908" y="318185"/>
                  </a:lnTo>
                  <a:lnTo>
                    <a:pt x="647801" y="304063"/>
                  </a:lnTo>
                  <a:lnTo>
                    <a:pt x="664794" y="272364"/>
                  </a:lnTo>
                  <a:lnTo>
                    <a:pt x="653199" y="234670"/>
                  </a:lnTo>
                  <a:lnTo>
                    <a:pt x="657377" y="228752"/>
                  </a:lnTo>
                  <a:lnTo>
                    <a:pt x="663714" y="219798"/>
                  </a:lnTo>
                  <a:lnTo>
                    <a:pt x="749909" y="97815"/>
                  </a:lnTo>
                  <a:lnTo>
                    <a:pt x="766241" y="100482"/>
                  </a:lnTo>
                  <a:lnTo>
                    <a:pt x="804938" y="81407"/>
                  </a:lnTo>
                  <a:lnTo>
                    <a:pt x="813854" y="60960"/>
                  </a:lnTo>
                  <a:lnTo>
                    <a:pt x="814971" y="49631"/>
                  </a:lnTo>
                  <a:close/>
                </a:path>
              </a:pathLst>
            </a:custGeom>
            <a:solidFill>
              <a:srgbClr val="F7B1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/>
          <p:nvPr/>
        </p:nvSpPr>
        <p:spPr>
          <a:xfrm>
            <a:off x="6220574" y="4000931"/>
            <a:ext cx="949325" cy="946785"/>
          </a:xfrm>
          <a:custGeom>
            <a:avLst/>
            <a:gdLst/>
            <a:ahLst/>
            <a:cxnLst/>
            <a:rect l="l" t="t" r="r" b="b"/>
            <a:pathLst>
              <a:path w="949325" h="946785">
                <a:moveTo>
                  <a:pt x="778230" y="397421"/>
                </a:moveTo>
                <a:lnTo>
                  <a:pt x="774865" y="394055"/>
                </a:lnTo>
                <a:lnTo>
                  <a:pt x="701624" y="394055"/>
                </a:lnTo>
                <a:lnTo>
                  <a:pt x="649046" y="274726"/>
                </a:lnTo>
                <a:lnTo>
                  <a:pt x="646264" y="272872"/>
                </a:lnTo>
                <a:lnTo>
                  <a:pt x="639775" y="273380"/>
                </a:lnTo>
                <a:lnTo>
                  <a:pt x="637082" y="275564"/>
                </a:lnTo>
                <a:lnTo>
                  <a:pt x="589965" y="444271"/>
                </a:lnTo>
                <a:lnTo>
                  <a:pt x="543026" y="275399"/>
                </a:lnTo>
                <a:lnTo>
                  <a:pt x="540080" y="273126"/>
                </a:lnTo>
                <a:lnTo>
                  <a:pt x="533336" y="273126"/>
                </a:lnTo>
                <a:lnTo>
                  <a:pt x="530390" y="275399"/>
                </a:lnTo>
                <a:lnTo>
                  <a:pt x="480834" y="452958"/>
                </a:lnTo>
                <a:lnTo>
                  <a:pt x="448056" y="395478"/>
                </a:lnTo>
                <a:lnTo>
                  <a:pt x="445528" y="394055"/>
                </a:lnTo>
                <a:lnTo>
                  <a:pt x="370865" y="394055"/>
                </a:lnTo>
                <a:lnTo>
                  <a:pt x="367576" y="397421"/>
                </a:lnTo>
                <a:lnTo>
                  <a:pt x="367576" y="405676"/>
                </a:lnTo>
                <a:lnTo>
                  <a:pt x="370865" y="409054"/>
                </a:lnTo>
                <a:lnTo>
                  <a:pt x="438531" y="409054"/>
                </a:lnTo>
                <a:lnTo>
                  <a:pt x="476707" y="475881"/>
                </a:lnTo>
                <a:lnTo>
                  <a:pt x="478066" y="478243"/>
                </a:lnTo>
                <a:lnTo>
                  <a:pt x="480580" y="479666"/>
                </a:lnTo>
                <a:lnTo>
                  <a:pt x="486575" y="479666"/>
                </a:lnTo>
                <a:lnTo>
                  <a:pt x="489597" y="477481"/>
                </a:lnTo>
                <a:lnTo>
                  <a:pt x="536714" y="308521"/>
                </a:lnTo>
                <a:lnTo>
                  <a:pt x="583653" y="477481"/>
                </a:lnTo>
                <a:lnTo>
                  <a:pt x="586600" y="479666"/>
                </a:lnTo>
                <a:lnTo>
                  <a:pt x="593344" y="479666"/>
                </a:lnTo>
                <a:lnTo>
                  <a:pt x="596290" y="477481"/>
                </a:lnTo>
                <a:lnTo>
                  <a:pt x="644994" y="302793"/>
                </a:lnTo>
                <a:lnTo>
                  <a:pt x="691007" y="407276"/>
                </a:lnTo>
                <a:lnTo>
                  <a:pt x="693712" y="409054"/>
                </a:lnTo>
                <a:lnTo>
                  <a:pt x="774865" y="409054"/>
                </a:lnTo>
                <a:lnTo>
                  <a:pt x="778230" y="405676"/>
                </a:lnTo>
                <a:lnTo>
                  <a:pt x="778230" y="397421"/>
                </a:lnTo>
                <a:close/>
              </a:path>
              <a:path w="949325" h="946785">
                <a:moveTo>
                  <a:pt x="858799" y="376351"/>
                </a:moveTo>
                <a:lnTo>
                  <a:pt x="855040" y="330060"/>
                </a:lnTo>
                <a:lnTo>
                  <a:pt x="844194" y="286118"/>
                </a:lnTo>
                <a:lnTo>
                  <a:pt x="843800" y="285191"/>
                </a:lnTo>
                <a:lnTo>
                  <a:pt x="843800" y="376351"/>
                </a:lnTo>
                <a:lnTo>
                  <a:pt x="839419" y="425030"/>
                </a:lnTo>
                <a:lnTo>
                  <a:pt x="826808" y="470852"/>
                </a:lnTo>
                <a:lnTo>
                  <a:pt x="806729" y="513080"/>
                </a:lnTo>
                <a:lnTo>
                  <a:pt x="779957" y="550926"/>
                </a:lnTo>
                <a:lnTo>
                  <a:pt x="747268" y="583615"/>
                </a:lnTo>
                <a:lnTo>
                  <a:pt x="709422" y="610387"/>
                </a:lnTo>
                <a:lnTo>
                  <a:pt x="667194" y="630466"/>
                </a:lnTo>
                <a:lnTo>
                  <a:pt x="621360" y="643077"/>
                </a:lnTo>
                <a:lnTo>
                  <a:pt x="572693" y="647458"/>
                </a:lnTo>
                <a:lnTo>
                  <a:pt x="524103" y="643077"/>
                </a:lnTo>
                <a:lnTo>
                  <a:pt x="478358" y="630466"/>
                </a:lnTo>
                <a:lnTo>
                  <a:pt x="436206" y="610387"/>
                </a:lnTo>
                <a:lnTo>
                  <a:pt x="398437" y="583615"/>
                </a:lnTo>
                <a:lnTo>
                  <a:pt x="365810" y="550926"/>
                </a:lnTo>
                <a:lnTo>
                  <a:pt x="339090" y="513080"/>
                </a:lnTo>
                <a:lnTo>
                  <a:pt x="319049" y="470852"/>
                </a:lnTo>
                <a:lnTo>
                  <a:pt x="306463" y="425030"/>
                </a:lnTo>
                <a:lnTo>
                  <a:pt x="302107" y="376351"/>
                </a:lnTo>
                <a:lnTo>
                  <a:pt x="306476" y="327710"/>
                </a:lnTo>
                <a:lnTo>
                  <a:pt x="319062" y="281901"/>
                </a:lnTo>
                <a:lnTo>
                  <a:pt x="339115" y="239712"/>
                </a:lnTo>
                <a:lnTo>
                  <a:pt x="365836" y="201891"/>
                </a:lnTo>
                <a:lnTo>
                  <a:pt x="398475" y="169214"/>
                </a:lnTo>
                <a:lnTo>
                  <a:pt x="436245" y="142468"/>
                </a:lnTo>
                <a:lnTo>
                  <a:pt x="478396" y="122402"/>
                </a:lnTo>
                <a:lnTo>
                  <a:pt x="524129" y="109791"/>
                </a:lnTo>
                <a:lnTo>
                  <a:pt x="572693" y="105422"/>
                </a:lnTo>
                <a:lnTo>
                  <a:pt x="621360" y="109791"/>
                </a:lnTo>
                <a:lnTo>
                  <a:pt x="667194" y="122402"/>
                </a:lnTo>
                <a:lnTo>
                  <a:pt x="709422" y="142468"/>
                </a:lnTo>
                <a:lnTo>
                  <a:pt x="747268" y="169214"/>
                </a:lnTo>
                <a:lnTo>
                  <a:pt x="779957" y="201891"/>
                </a:lnTo>
                <a:lnTo>
                  <a:pt x="806729" y="239712"/>
                </a:lnTo>
                <a:lnTo>
                  <a:pt x="826808" y="281901"/>
                </a:lnTo>
                <a:lnTo>
                  <a:pt x="839419" y="327710"/>
                </a:lnTo>
                <a:lnTo>
                  <a:pt x="843800" y="376351"/>
                </a:lnTo>
                <a:lnTo>
                  <a:pt x="843800" y="285191"/>
                </a:lnTo>
                <a:lnTo>
                  <a:pt x="826833" y="245110"/>
                </a:lnTo>
                <a:lnTo>
                  <a:pt x="803541" y="207657"/>
                </a:lnTo>
                <a:lnTo>
                  <a:pt x="774928" y="174332"/>
                </a:lnTo>
                <a:lnTo>
                  <a:pt x="741578" y="145745"/>
                </a:lnTo>
                <a:lnTo>
                  <a:pt x="704088" y="122466"/>
                </a:lnTo>
                <a:lnTo>
                  <a:pt x="663790" y="105422"/>
                </a:lnTo>
                <a:lnTo>
                  <a:pt x="663041" y="105105"/>
                </a:lnTo>
                <a:lnTo>
                  <a:pt x="619048" y="94259"/>
                </a:lnTo>
                <a:lnTo>
                  <a:pt x="572693" y="90512"/>
                </a:lnTo>
                <a:lnTo>
                  <a:pt x="526478" y="94259"/>
                </a:lnTo>
                <a:lnTo>
                  <a:pt x="482574" y="105105"/>
                </a:lnTo>
                <a:lnTo>
                  <a:pt x="441629" y="122453"/>
                </a:lnTo>
                <a:lnTo>
                  <a:pt x="404202" y="145719"/>
                </a:lnTo>
                <a:lnTo>
                  <a:pt x="370903" y="174307"/>
                </a:lnTo>
                <a:lnTo>
                  <a:pt x="342328" y="207619"/>
                </a:lnTo>
                <a:lnTo>
                  <a:pt x="319062" y="245084"/>
                </a:lnTo>
                <a:lnTo>
                  <a:pt x="301701" y="286080"/>
                </a:lnTo>
                <a:lnTo>
                  <a:pt x="290855" y="330034"/>
                </a:lnTo>
                <a:lnTo>
                  <a:pt x="287096" y="376351"/>
                </a:lnTo>
                <a:lnTo>
                  <a:pt x="290842" y="422694"/>
                </a:lnTo>
                <a:lnTo>
                  <a:pt x="301688" y="466674"/>
                </a:lnTo>
                <a:lnTo>
                  <a:pt x="319036" y="507707"/>
                </a:lnTo>
                <a:lnTo>
                  <a:pt x="342290" y="545185"/>
                </a:lnTo>
                <a:lnTo>
                  <a:pt x="370865" y="578523"/>
                </a:lnTo>
                <a:lnTo>
                  <a:pt x="404164" y="607123"/>
                </a:lnTo>
                <a:lnTo>
                  <a:pt x="441591" y="630402"/>
                </a:lnTo>
                <a:lnTo>
                  <a:pt x="482549" y="647763"/>
                </a:lnTo>
                <a:lnTo>
                  <a:pt x="526440" y="658622"/>
                </a:lnTo>
                <a:lnTo>
                  <a:pt x="572693" y="662368"/>
                </a:lnTo>
                <a:lnTo>
                  <a:pt x="619036" y="658622"/>
                </a:lnTo>
                <a:lnTo>
                  <a:pt x="663028" y="647763"/>
                </a:lnTo>
                <a:lnTo>
                  <a:pt x="704062" y="630402"/>
                </a:lnTo>
                <a:lnTo>
                  <a:pt x="741553" y="607123"/>
                </a:lnTo>
                <a:lnTo>
                  <a:pt x="774903" y="578523"/>
                </a:lnTo>
                <a:lnTo>
                  <a:pt x="803516" y="545185"/>
                </a:lnTo>
                <a:lnTo>
                  <a:pt x="826808" y="507707"/>
                </a:lnTo>
                <a:lnTo>
                  <a:pt x="844181" y="466674"/>
                </a:lnTo>
                <a:lnTo>
                  <a:pt x="855040" y="422694"/>
                </a:lnTo>
                <a:lnTo>
                  <a:pt x="858799" y="376351"/>
                </a:lnTo>
                <a:close/>
              </a:path>
              <a:path w="949325" h="946785">
                <a:moveTo>
                  <a:pt x="949223" y="376351"/>
                </a:moveTo>
                <a:lnTo>
                  <a:pt x="946277" y="329209"/>
                </a:lnTo>
                <a:lnTo>
                  <a:pt x="937704" y="283781"/>
                </a:lnTo>
                <a:lnTo>
                  <a:pt x="923848" y="240487"/>
                </a:lnTo>
                <a:lnTo>
                  <a:pt x="919302" y="230606"/>
                </a:lnTo>
                <a:lnTo>
                  <a:pt x="919302" y="376351"/>
                </a:lnTo>
                <a:lnTo>
                  <a:pt x="916127" y="423303"/>
                </a:lnTo>
                <a:lnTo>
                  <a:pt x="906894" y="468350"/>
                </a:lnTo>
                <a:lnTo>
                  <a:pt x="892022" y="511098"/>
                </a:lnTo>
                <a:lnTo>
                  <a:pt x="871918" y="551103"/>
                </a:lnTo>
                <a:lnTo>
                  <a:pt x="846988" y="587959"/>
                </a:lnTo>
                <a:lnTo>
                  <a:pt x="817664" y="621258"/>
                </a:lnTo>
                <a:lnTo>
                  <a:pt x="784364" y="650570"/>
                </a:lnTo>
                <a:lnTo>
                  <a:pt x="747496" y="675487"/>
                </a:lnTo>
                <a:lnTo>
                  <a:pt x="707478" y="695591"/>
                </a:lnTo>
                <a:lnTo>
                  <a:pt x="664730" y="710476"/>
                </a:lnTo>
                <a:lnTo>
                  <a:pt x="619671" y="719709"/>
                </a:lnTo>
                <a:lnTo>
                  <a:pt x="572693" y="722871"/>
                </a:lnTo>
                <a:lnTo>
                  <a:pt x="525792" y="719709"/>
                </a:lnTo>
                <a:lnTo>
                  <a:pt x="480771" y="710476"/>
                </a:lnTo>
                <a:lnTo>
                  <a:pt x="438073" y="695591"/>
                </a:lnTo>
                <a:lnTo>
                  <a:pt x="398106" y="675487"/>
                </a:lnTo>
                <a:lnTo>
                  <a:pt x="382244" y="664756"/>
                </a:lnTo>
                <a:lnTo>
                  <a:pt x="382244" y="700798"/>
                </a:lnTo>
                <a:lnTo>
                  <a:pt x="341198" y="742010"/>
                </a:lnTo>
                <a:lnTo>
                  <a:pt x="293839" y="694651"/>
                </a:lnTo>
                <a:lnTo>
                  <a:pt x="293839" y="737120"/>
                </a:lnTo>
                <a:lnTo>
                  <a:pt x="132384" y="898664"/>
                </a:lnTo>
                <a:lnTo>
                  <a:pt x="112674" y="911402"/>
                </a:lnTo>
                <a:lnTo>
                  <a:pt x="89890" y="915644"/>
                </a:lnTo>
                <a:lnTo>
                  <a:pt x="67132" y="911415"/>
                </a:lnTo>
                <a:lnTo>
                  <a:pt x="47523" y="898753"/>
                </a:lnTo>
                <a:lnTo>
                  <a:pt x="34366" y="878992"/>
                </a:lnTo>
                <a:lnTo>
                  <a:pt x="29946" y="856462"/>
                </a:lnTo>
                <a:lnTo>
                  <a:pt x="34315" y="833907"/>
                </a:lnTo>
                <a:lnTo>
                  <a:pt x="47523" y="814057"/>
                </a:lnTo>
                <a:lnTo>
                  <a:pt x="209156" y="652424"/>
                </a:lnTo>
                <a:lnTo>
                  <a:pt x="293839" y="737120"/>
                </a:lnTo>
                <a:lnTo>
                  <a:pt x="293839" y="694651"/>
                </a:lnTo>
                <a:lnTo>
                  <a:pt x="251625" y="652424"/>
                </a:lnTo>
                <a:lnTo>
                  <a:pt x="204343" y="605155"/>
                </a:lnTo>
                <a:lnTo>
                  <a:pt x="246316" y="563105"/>
                </a:lnTo>
                <a:lnTo>
                  <a:pt x="273380" y="603935"/>
                </a:lnTo>
                <a:lnTo>
                  <a:pt x="305371" y="640791"/>
                </a:lnTo>
                <a:lnTo>
                  <a:pt x="341807" y="673239"/>
                </a:lnTo>
                <a:lnTo>
                  <a:pt x="382244" y="700798"/>
                </a:lnTo>
                <a:lnTo>
                  <a:pt x="382244" y="664756"/>
                </a:lnTo>
                <a:lnTo>
                  <a:pt x="361289" y="650570"/>
                </a:lnTo>
                <a:lnTo>
                  <a:pt x="328028" y="621258"/>
                </a:lnTo>
                <a:lnTo>
                  <a:pt x="298742" y="587959"/>
                </a:lnTo>
                <a:lnTo>
                  <a:pt x="273850" y="551103"/>
                </a:lnTo>
                <a:lnTo>
                  <a:pt x="253758" y="511098"/>
                </a:lnTo>
                <a:lnTo>
                  <a:pt x="238899" y="468350"/>
                </a:lnTo>
                <a:lnTo>
                  <a:pt x="229679" y="423303"/>
                </a:lnTo>
                <a:lnTo>
                  <a:pt x="226517" y="376351"/>
                </a:lnTo>
                <a:lnTo>
                  <a:pt x="229679" y="329399"/>
                </a:lnTo>
                <a:lnTo>
                  <a:pt x="238899" y="284353"/>
                </a:lnTo>
                <a:lnTo>
                  <a:pt x="253758" y="241630"/>
                </a:lnTo>
                <a:lnTo>
                  <a:pt x="273850" y="201625"/>
                </a:lnTo>
                <a:lnTo>
                  <a:pt x="298742" y="164782"/>
                </a:lnTo>
                <a:lnTo>
                  <a:pt x="328028" y="131495"/>
                </a:lnTo>
                <a:lnTo>
                  <a:pt x="361289" y="102184"/>
                </a:lnTo>
                <a:lnTo>
                  <a:pt x="398106" y="77279"/>
                </a:lnTo>
                <a:lnTo>
                  <a:pt x="438073" y="57188"/>
                </a:lnTo>
                <a:lnTo>
                  <a:pt x="480771" y="42316"/>
                </a:lnTo>
                <a:lnTo>
                  <a:pt x="525792" y="33083"/>
                </a:lnTo>
                <a:lnTo>
                  <a:pt x="572693" y="29921"/>
                </a:lnTo>
                <a:lnTo>
                  <a:pt x="619671" y="33083"/>
                </a:lnTo>
                <a:lnTo>
                  <a:pt x="664730" y="42316"/>
                </a:lnTo>
                <a:lnTo>
                  <a:pt x="707478" y="57188"/>
                </a:lnTo>
                <a:lnTo>
                  <a:pt x="747496" y="77279"/>
                </a:lnTo>
                <a:lnTo>
                  <a:pt x="784364" y="102184"/>
                </a:lnTo>
                <a:lnTo>
                  <a:pt x="817664" y="131495"/>
                </a:lnTo>
                <a:lnTo>
                  <a:pt x="846988" y="164782"/>
                </a:lnTo>
                <a:lnTo>
                  <a:pt x="871918" y="201625"/>
                </a:lnTo>
                <a:lnTo>
                  <a:pt x="892022" y="241630"/>
                </a:lnTo>
                <a:lnTo>
                  <a:pt x="906894" y="284353"/>
                </a:lnTo>
                <a:lnTo>
                  <a:pt x="916127" y="329399"/>
                </a:lnTo>
                <a:lnTo>
                  <a:pt x="919302" y="376351"/>
                </a:lnTo>
                <a:lnTo>
                  <a:pt x="919302" y="230606"/>
                </a:lnTo>
                <a:lnTo>
                  <a:pt x="881697" y="161505"/>
                </a:lnTo>
                <a:lnTo>
                  <a:pt x="854113" y="126555"/>
                </a:lnTo>
                <a:lnTo>
                  <a:pt x="822667" y="95110"/>
                </a:lnTo>
                <a:lnTo>
                  <a:pt x="787704" y="67538"/>
                </a:lnTo>
                <a:lnTo>
                  <a:pt x="749592" y="44170"/>
                </a:lnTo>
                <a:lnTo>
                  <a:pt x="718553" y="29921"/>
                </a:lnTo>
                <a:lnTo>
                  <a:pt x="708685" y="25374"/>
                </a:lnTo>
                <a:lnTo>
                  <a:pt x="665314" y="11518"/>
                </a:lnTo>
                <a:lnTo>
                  <a:pt x="619874" y="2933"/>
                </a:lnTo>
                <a:lnTo>
                  <a:pt x="572693" y="0"/>
                </a:lnTo>
                <a:lnTo>
                  <a:pt x="525602" y="2933"/>
                </a:lnTo>
                <a:lnTo>
                  <a:pt x="480212" y="11518"/>
                </a:lnTo>
                <a:lnTo>
                  <a:pt x="436918" y="25374"/>
                </a:lnTo>
                <a:lnTo>
                  <a:pt x="396049" y="44157"/>
                </a:lnTo>
                <a:lnTo>
                  <a:pt x="357974" y="67513"/>
                </a:lnTo>
                <a:lnTo>
                  <a:pt x="323037" y="95084"/>
                </a:lnTo>
                <a:lnTo>
                  <a:pt x="291617" y="126517"/>
                </a:lnTo>
                <a:lnTo>
                  <a:pt x="264045" y="161467"/>
                </a:lnTo>
                <a:lnTo>
                  <a:pt x="240677" y="199555"/>
                </a:lnTo>
                <a:lnTo>
                  <a:pt x="221894" y="240449"/>
                </a:lnTo>
                <a:lnTo>
                  <a:pt x="208026" y="283781"/>
                </a:lnTo>
                <a:lnTo>
                  <a:pt x="199453" y="329209"/>
                </a:lnTo>
                <a:lnTo>
                  <a:pt x="196507" y="376351"/>
                </a:lnTo>
                <a:lnTo>
                  <a:pt x="198856" y="418312"/>
                </a:lnTo>
                <a:lnTo>
                  <a:pt x="205701" y="458939"/>
                </a:lnTo>
                <a:lnTo>
                  <a:pt x="216776" y="497992"/>
                </a:lnTo>
                <a:lnTo>
                  <a:pt x="231825" y="535203"/>
                </a:lnTo>
                <a:lnTo>
                  <a:pt x="166763" y="600430"/>
                </a:lnTo>
                <a:lnTo>
                  <a:pt x="166763" y="609955"/>
                </a:lnTo>
                <a:lnTo>
                  <a:pt x="187998" y="631190"/>
                </a:lnTo>
                <a:lnTo>
                  <a:pt x="26289" y="792899"/>
                </a:lnTo>
                <a:lnTo>
                  <a:pt x="6591" y="822566"/>
                </a:lnTo>
                <a:lnTo>
                  <a:pt x="0" y="856348"/>
                </a:lnTo>
                <a:lnTo>
                  <a:pt x="6578" y="890181"/>
                </a:lnTo>
                <a:lnTo>
                  <a:pt x="26365" y="919988"/>
                </a:lnTo>
                <a:lnTo>
                  <a:pt x="56121" y="939634"/>
                </a:lnTo>
                <a:lnTo>
                  <a:pt x="89890" y="946200"/>
                </a:lnTo>
                <a:lnTo>
                  <a:pt x="123685" y="939647"/>
                </a:lnTo>
                <a:lnTo>
                  <a:pt x="153530" y="919899"/>
                </a:lnTo>
                <a:lnTo>
                  <a:pt x="157784" y="915644"/>
                </a:lnTo>
                <a:lnTo>
                  <a:pt x="315074" y="758266"/>
                </a:lnTo>
                <a:lnTo>
                  <a:pt x="336397" y="779589"/>
                </a:lnTo>
                <a:lnTo>
                  <a:pt x="345922" y="779678"/>
                </a:lnTo>
                <a:lnTo>
                  <a:pt x="351739" y="773772"/>
                </a:lnTo>
                <a:lnTo>
                  <a:pt x="367195" y="758266"/>
                </a:lnTo>
                <a:lnTo>
                  <a:pt x="383413" y="742010"/>
                </a:lnTo>
                <a:lnTo>
                  <a:pt x="409714" y="715632"/>
                </a:lnTo>
                <a:lnTo>
                  <a:pt x="447814" y="731507"/>
                </a:lnTo>
                <a:lnTo>
                  <a:pt x="487857" y="743191"/>
                </a:lnTo>
                <a:lnTo>
                  <a:pt x="529577" y="750404"/>
                </a:lnTo>
                <a:lnTo>
                  <a:pt x="572693" y="752881"/>
                </a:lnTo>
                <a:lnTo>
                  <a:pt x="619861" y="749935"/>
                </a:lnTo>
                <a:lnTo>
                  <a:pt x="665302" y="741349"/>
                </a:lnTo>
                <a:lnTo>
                  <a:pt x="708660" y="727481"/>
                </a:lnTo>
                <a:lnTo>
                  <a:pt x="718680" y="722871"/>
                </a:lnTo>
                <a:lnTo>
                  <a:pt x="749566" y="708685"/>
                </a:lnTo>
                <a:lnTo>
                  <a:pt x="787679" y="685304"/>
                </a:lnTo>
                <a:lnTo>
                  <a:pt x="822642" y="657720"/>
                </a:lnTo>
                <a:lnTo>
                  <a:pt x="854087" y="626262"/>
                </a:lnTo>
                <a:lnTo>
                  <a:pt x="881672" y="591299"/>
                </a:lnTo>
                <a:lnTo>
                  <a:pt x="905040" y="553186"/>
                </a:lnTo>
                <a:lnTo>
                  <a:pt x="923836" y="512279"/>
                </a:lnTo>
                <a:lnTo>
                  <a:pt x="937704" y="468934"/>
                </a:lnTo>
                <a:lnTo>
                  <a:pt x="946277" y="423506"/>
                </a:lnTo>
                <a:lnTo>
                  <a:pt x="949223" y="376351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3770894" y="6978883"/>
            <a:ext cx="1027430" cy="1023619"/>
            <a:chOff x="3770894" y="6978883"/>
            <a:chExt cx="1027430" cy="1023619"/>
          </a:xfrm>
        </p:grpSpPr>
        <p:sp>
          <p:nvSpPr>
            <p:cNvPr id="53" name="object 53" descr=""/>
            <p:cNvSpPr/>
            <p:nvPr/>
          </p:nvSpPr>
          <p:spPr>
            <a:xfrm>
              <a:off x="3835302" y="7043291"/>
              <a:ext cx="646430" cy="646430"/>
            </a:xfrm>
            <a:custGeom>
              <a:avLst/>
              <a:gdLst/>
              <a:ahLst/>
              <a:cxnLst/>
              <a:rect l="l" t="t" r="r" b="b"/>
              <a:pathLst>
                <a:path w="646429" h="646429">
                  <a:moveTo>
                    <a:pt x="322039" y="645885"/>
                  </a:moveTo>
                  <a:lnTo>
                    <a:pt x="271158" y="641820"/>
                  </a:lnTo>
                  <a:lnTo>
                    <a:pt x="222271" y="629839"/>
                  </a:lnTo>
                  <a:lnTo>
                    <a:pt x="176070" y="610259"/>
                  </a:lnTo>
                  <a:lnTo>
                    <a:pt x="133251" y="583398"/>
                  </a:lnTo>
                  <a:lnTo>
                    <a:pt x="94505" y="549574"/>
                  </a:lnTo>
                  <a:lnTo>
                    <a:pt x="61330" y="510828"/>
                  </a:lnTo>
                  <a:lnTo>
                    <a:pt x="34975" y="468008"/>
                  </a:lnTo>
                  <a:lnTo>
                    <a:pt x="15756" y="421808"/>
                  </a:lnTo>
                  <a:lnTo>
                    <a:pt x="3992" y="372920"/>
                  </a:lnTo>
                  <a:lnTo>
                    <a:pt x="0" y="322039"/>
                  </a:lnTo>
                  <a:lnTo>
                    <a:pt x="3992" y="271389"/>
                  </a:lnTo>
                  <a:lnTo>
                    <a:pt x="15756" y="222531"/>
                  </a:lnTo>
                  <a:lnTo>
                    <a:pt x="34975" y="176244"/>
                  </a:lnTo>
                  <a:lnTo>
                    <a:pt x="61380" y="133251"/>
                  </a:lnTo>
                  <a:lnTo>
                    <a:pt x="94505" y="94505"/>
                  </a:lnTo>
                  <a:lnTo>
                    <a:pt x="133251" y="61330"/>
                  </a:lnTo>
                  <a:lnTo>
                    <a:pt x="176070" y="34975"/>
                  </a:lnTo>
                  <a:lnTo>
                    <a:pt x="222271" y="15756"/>
                  </a:lnTo>
                  <a:lnTo>
                    <a:pt x="271158" y="3992"/>
                  </a:lnTo>
                  <a:lnTo>
                    <a:pt x="322039" y="0"/>
                  </a:lnTo>
                  <a:lnTo>
                    <a:pt x="372920" y="3992"/>
                  </a:lnTo>
                  <a:lnTo>
                    <a:pt x="421808" y="15756"/>
                  </a:lnTo>
                  <a:lnTo>
                    <a:pt x="451940" y="28291"/>
                  </a:lnTo>
                  <a:lnTo>
                    <a:pt x="322039" y="28291"/>
                  </a:lnTo>
                  <a:lnTo>
                    <a:pt x="277038" y="31753"/>
                  </a:lnTo>
                  <a:lnTo>
                    <a:pt x="232903" y="42121"/>
                  </a:lnTo>
                  <a:lnTo>
                    <a:pt x="190503" y="59366"/>
                  </a:lnTo>
                  <a:lnTo>
                    <a:pt x="150702" y="83458"/>
                  </a:lnTo>
                  <a:lnTo>
                    <a:pt x="114369" y="114369"/>
                  </a:lnTo>
                  <a:lnTo>
                    <a:pt x="83489" y="150702"/>
                  </a:lnTo>
                  <a:lnTo>
                    <a:pt x="59472" y="190503"/>
                  </a:lnTo>
                  <a:lnTo>
                    <a:pt x="42316" y="232903"/>
                  </a:lnTo>
                  <a:lnTo>
                    <a:pt x="32023" y="277038"/>
                  </a:lnTo>
                  <a:lnTo>
                    <a:pt x="28592" y="322039"/>
                  </a:lnTo>
                  <a:lnTo>
                    <a:pt x="32023" y="367041"/>
                  </a:lnTo>
                  <a:lnTo>
                    <a:pt x="42316" y="411175"/>
                  </a:lnTo>
                  <a:lnTo>
                    <a:pt x="59472" y="453576"/>
                  </a:lnTo>
                  <a:lnTo>
                    <a:pt x="83489" y="493376"/>
                  </a:lnTo>
                  <a:lnTo>
                    <a:pt x="114369" y="529710"/>
                  </a:lnTo>
                  <a:lnTo>
                    <a:pt x="149720" y="560577"/>
                  </a:lnTo>
                  <a:lnTo>
                    <a:pt x="188856" y="585089"/>
                  </a:lnTo>
                  <a:lnTo>
                    <a:pt x="231083" y="602954"/>
                  </a:lnTo>
                  <a:lnTo>
                    <a:pt x="275709" y="613886"/>
                  </a:lnTo>
                  <a:lnTo>
                    <a:pt x="322039" y="617593"/>
                  </a:lnTo>
                  <a:lnTo>
                    <a:pt x="450703" y="617593"/>
                  </a:lnTo>
                  <a:lnTo>
                    <a:pt x="421808" y="629839"/>
                  </a:lnTo>
                  <a:lnTo>
                    <a:pt x="372920" y="641820"/>
                  </a:lnTo>
                  <a:lnTo>
                    <a:pt x="322039" y="645885"/>
                  </a:lnTo>
                  <a:close/>
                </a:path>
                <a:path w="646429" h="646429">
                  <a:moveTo>
                    <a:pt x="450703" y="617593"/>
                  </a:moveTo>
                  <a:lnTo>
                    <a:pt x="322039" y="617593"/>
                  </a:lnTo>
                  <a:lnTo>
                    <a:pt x="368370" y="613886"/>
                  </a:lnTo>
                  <a:lnTo>
                    <a:pt x="412995" y="602954"/>
                  </a:lnTo>
                  <a:lnTo>
                    <a:pt x="455223" y="585089"/>
                  </a:lnTo>
                  <a:lnTo>
                    <a:pt x="494359" y="560577"/>
                  </a:lnTo>
                  <a:lnTo>
                    <a:pt x="529710" y="529710"/>
                  </a:lnTo>
                  <a:lnTo>
                    <a:pt x="560577" y="494128"/>
                  </a:lnTo>
                  <a:lnTo>
                    <a:pt x="585089" y="454963"/>
                  </a:lnTo>
                  <a:lnTo>
                    <a:pt x="602954" y="412822"/>
                  </a:lnTo>
                  <a:lnTo>
                    <a:pt x="613886" y="368312"/>
                  </a:lnTo>
                  <a:lnTo>
                    <a:pt x="617593" y="322039"/>
                  </a:lnTo>
                  <a:lnTo>
                    <a:pt x="613886" y="275709"/>
                  </a:lnTo>
                  <a:lnTo>
                    <a:pt x="602954" y="231083"/>
                  </a:lnTo>
                  <a:lnTo>
                    <a:pt x="585089" y="188856"/>
                  </a:lnTo>
                  <a:lnTo>
                    <a:pt x="560577" y="149720"/>
                  </a:lnTo>
                  <a:lnTo>
                    <a:pt x="529710" y="114369"/>
                  </a:lnTo>
                  <a:lnTo>
                    <a:pt x="493376" y="83458"/>
                  </a:lnTo>
                  <a:lnTo>
                    <a:pt x="453576" y="59366"/>
                  </a:lnTo>
                  <a:lnTo>
                    <a:pt x="411175" y="42121"/>
                  </a:lnTo>
                  <a:lnTo>
                    <a:pt x="367041" y="31753"/>
                  </a:lnTo>
                  <a:lnTo>
                    <a:pt x="322039" y="28291"/>
                  </a:lnTo>
                  <a:lnTo>
                    <a:pt x="451940" y="28291"/>
                  </a:lnTo>
                  <a:lnTo>
                    <a:pt x="510828" y="61330"/>
                  </a:lnTo>
                  <a:lnTo>
                    <a:pt x="549574" y="94505"/>
                  </a:lnTo>
                  <a:lnTo>
                    <a:pt x="583435" y="133308"/>
                  </a:lnTo>
                  <a:lnTo>
                    <a:pt x="610259" y="176070"/>
                  </a:lnTo>
                  <a:lnTo>
                    <a:pt x="629839" y="222271"/>
                  </a:lnTo>
                  <a:lnTo>
                    <a:pt x="641820" y="271158"/>
                  </a:lnTo>
                  <a:lnTo>
                    <a:pt x="645885" y="322039"/>
                  </a:lnTo>
                  <a:lnTo>
                    <a:pt x="641820" y="372920"/>
                  </a:lnTo>
                  <a:lnTo>
                    <a:pt x="629839" y="421808"/>
                  </a:lnTo>
                  <a:lnTo>
                    <a:pt x="610259" y="468008"/>
                  </a:lnTo>
                  <a:lnTo>
                    <a:pt x="583398" y="510828"/>
                  </a:lnTo>
                  <a:lnTo>
                    <a:pt x="549574" y="549574"/>
                  </a:lnTo>
                  <a:lnTo>
                    <a:pt x="510828" y="583398"/>
                  </a:lnTo>
                  <a:lnTo>
                    <a:pt x="468008" y="610259"/>
                  </a:lnTo>
                  <a:lnTo>
                    <a:pt x="450703" y="617593"/>
                  </a:lnTo>
                  <a:close/>
                </a:path>
              </a:pathLst>
            </a:custGeom>
            <a:solidFill>
              <a:srgbClr val="75A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5944" y="7613933"/>
              <a:ext cx="120990" cy="119786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3770884" y="6978890"/>
              <a:ext cx="1027430" cy="1023619"/>
            </a:xfrm>
            <a:custGeom>
              <a:avLst/>
              <a:gdLst/>
              <a:ahLst/>
              <a:cxnLst/>
              <a:rect l="l" t="t" r="r" b="b"/>
              <a:pathLst>
                <a:path w="1027429" h="1023620">
                  <a:moveTo>
                    <a:pt x="571855" y="560412"/>
                  </a:moveTo>
                  <a:lnTo>
                    <a:pt x="565835" y="553783"/>
                  </a:lnTo>
                  <a:lnTo>
                    <a:pt x="207073" y="553783"/>
                  </a:lnTo>
                  <a:lnTo>
                    <a:pt x="201053" y="560412"/>
                  </a:lnTo>
                  <a:lnTo>
                    <a:pt x="201053" y="576059"/>
                  </a:lnTo>
                  <a:lnTo>
                    <a:pt x="207073" y="582079"/>
                  </a:lnTo>
                  <a:lnTo>
                    <a:pt x="557999" y="582079"/>
                  </a:lnTo>
                  <a:lnTo>
                    <a:pt x="565835" y="582079"/>
                  </a:lnTo>
                  <a:lnTo>
                    <a:pt x="571855" y="576059"/>
                  </a:lnTo>
                  <a:lnTo>
                    <a:pt x="571855" y="560412"/>
                  </a:lnTo>
                  <a:close/>
                </a:path>
                <a:path w="1027429" h="1023620">
                  <a:moveTo>
                    <a:pt x="772896" y="386448"/>
                  </a:moveTo>
                  <a:lnTo>
                    <a:pt x="769581" y="335521"/>
                  </a:lnTo>
                  <a:lnTo>
                    <a:pt x="759764" y="286016"/>
                  </a:lnTo>
                  <a:lnTo>
                    <a:pt x="743775" y="238671"/>
                  </a:lnTo>
                  <a:lnTo>
                    <a:pt x="743775" y="386448"/>
                  </a:lnTo>
                  <a:lnTo>
                    <a:pt x="740943" y="432320"/>
                  </a:lnTo>
                  <a:lnTo>
                    <a:pt x="732345" y="477583"/>
                  </a:lnTo>
                  <a:lnTo>
                    <a:pt x="717994" y="521639"/>
                  </a:lnTo>
                  <a:lnTo>
                    <a:pt x="697903" y="563880"/>
                  </a:lnTo>
                  <a:lnTo>
                    <a:pt x="672058" y="603681"/>
                  </a:lnTo>
                  <a:lnTo>
                    <a:pt x="640473" y="640461"/>
                  </a:lnTo>
                  <a:lnTo>
                    <a:pt x="603592" y="671957"/>
                  </a:lnTo>
                  <a:lnTo>
                    <a:pt x="563778" y="697801"/>
                  </a:lnTo>
                  <a:lnTo>
                    <a:pt x="521589" y="717969"/>
                  </a:lnTo>
                  <a:lnTo>
                    <a:pt x="477596" y="732409"/>
                  </a:lnTo>
                  <a:lnTo>
                    <a:pt x="432358" y="741095"/>
                  </a:lnTo>
                  <a:lnTo>
                    <a:pt x="386448" y="744004"/>
                  </a:lnTo>
                  <a:lnTo>
                    <a:pt x="340499" y="741095"/>
                  </a:lnTo>
                  <a:lnTo>
                    <a:pt x="295173" y="732409"/>
                  </a:lnTo>
                  <a:lnTo>
                    <a:pt x="251091" y="717969"/>
                  </a:lnTo>
                  <a:lnTo>
                    <a:pt x="208851" y="697801"/>
                  </a:lnTo>
                  <a:lnTo>
                    <a:pt x="169100" y="671957"/>
                  </a:lnTo>
                  <a:lnTo>
                    <a:pt x="132435" y="640461"/>
                  </a:lnTo>
                  <a:lnTo>
                    <a:pt x="100838" y="603681"/>
                  </a:lnTo>
                  <a:lnTo>
                    <a:pt x="74993" y="563880"/>
                  </a:lnTo>
                  <a:lnTo>
                    <a:pt x="54889" y="521639"/>
                  </a:lnTo>
                  <a:lnTo>
                    <a:pt x="40538" y="477583"/>
                  </a:lnTo>
                  <a:lnTo>
                    <a:pt x="31915" y="432320"/>
                  </a:lnTo>
                  <a:lnTo>
                    <a:pt x="29044" y="386448"/>
                  </a:lnTo>
                  <a:lnTo>
                    <a:pt x="31915" y="340575"/>
                  </a:lnTo>
                  <a:lnTo>
                    <a:pt x="40538" y="295313"/>
                  </a:lnTo>
                  <a:lnTo>
                    <a:pt x="54889" y="251256"/>
                  </a:lnTo>
                  <a:lnTo>
                    <a:pt x="74993" y="209016"/>
                  </a:lnTo>
                  <a:lnTo>
                    <a:pt x="100838" y="169202"/>
                  </a:lnTo>
                  <a:lnTo>
                    <a:pt x="132435" y="132422"/>
                  </a:lnTo>
                  <a:lnTo>
                    <a:pt x="169214" y="100838"/>
                  </a:lnTo>
                  <a:lnTo>
                    <a:pt x="209016" y="74993"/>
                  </a:lnTo>
                  <a:lnTo>
                    <a:pt x="251244" y="54889"/>
                  </a:lnTo>
                  <a:lnTo>
                    <a:pt x="295287" y="40525"/>
                  </a:lnTo>
                  <a:lnTo>
                    <a:pt x="340537" y="31915"/>
                  </a:lnTo>
                  <a:lnTo>
                    <a:pt x="386372" y="29044"/>
                  </a:lnTo>
                  <a:lnTo>
                    <a:pt x="432206" y="31915"/>
                  </a:lnTo>
                  <a:lnTo>
                    <a:pt x="477405" y="40525"/>
                  </a:lnTo>
                  <a:lnTo>
                    <a:pt x="521385" y="54889"/>
                  </a:lnTo>
                  <a:lnTo>
                    <a:pt x="563537" y="74993"/>
                  </a:lnTo>
                  <a:lnTo>
                    <a:pt x="603224" y="100838"/>
                  </a:lnTo>
                  <a:lnTo>
                    <a:pt x="639864" y="132422"/>
                  </a:lnTo>
                  <a:lnTo>
                    <a:pt x="671601" y="169202"/>
                  </a:lnTo>
                  <a:lnTo>
                    <a:pt x="697560" y="209016"/>
                  </a:lnTo>
                  <a:lnTo>
                    <a:pt x="717753" y="251256"/>
                  </a:lnTo>
                  <a:lnTo>
                    <a:pt x="732193" y="295313"/>
                  </a:lnTo>
                  <a:lnTo>
                    <a:pt x="740867" y="340575"/>
                  </a:lnTo>
                  <a:lnTo>
                    <a:pt x="743775" y="386448"/>
                  </a:lnTo>
                  <a:lnTo>
                    <a:pt x="743775" y="238671"/>
                  </a:lnTo>
                  <a:lnTo>
                    <a:pt x="721626" y="193332"/>
                  </a:lnTo>
                  <a:lnTo>
                    <a:pt x="693750" y="151206"/>
                  </a:lnTo>
                  <a:lnTo>
                    <a:pt x="660336" y="112560"/>
                  </a:lnTo>
                  <a:lnTo>
                    <a:pt x="621703" y="79146"/>
                  </a:lnTo>
                  <a:lnTo>
                    <a:pt x="579564" y="51269"/>
                  </a:lnTo>
                  <a:lnTo>
                    <a:pt x="534454" y="29197"/>
                  </a:lnTo>
                  <a:lnTo>
                    <a:pt x="486892" y="13131"/>
                  </a:lnTo>
                  <a:lnTo>
                    <a:pt x="437375" y="3314"/>
                  </a:lnTo>
                  <a:lnTo>
                    <a:pt x="386448" y="0"/>
                  </a:lnTo>
                  <a:lnTo>
                    <a:pt x="335521" y="3314"/>
                  </a:lnTo>
                  <a:lnTo>
                    <a:pt x="286016" y="13131"/>
                  </a:lnTo>
                  <a:lnTo>
                    <a:pt x="238442" y="29197"/>
                  </a:lnTo>
                  <a:lnTo>
                    <a:pt x="193344" y="51269"/>
                  </a:lnTo>
                  <a:lnTo>
                    <a:pt x="151206" y="79146"/>
                  </a:lnTo>
                  <a:lnTo>
                    <a:pt x="112572" y="112560"/>
                  </a:lnTo>
                  <a:lnTo>
                    <a:pt x="79146" y="151206"/>
                  </a:lnTo>
                  <a:lnTo>
                    <a:pt x="51282" y="193332"/>
                  </a:lnTo>
                  <a:lnTo>
                    <a:pt x="29197" y="238442"/>
                  </a:lnTo>
                  <a:lnTo>
                    <a:pt x="13131" y="286016"/>
                  </a:lnTo>
                  <a:lnTo>
                    <a:pt x="3327" y="335521"/>
                  </a:lnTo>
                  <a:lnTo>
                    <a:pt x="0" y="386448"/>
                  </a:lnTo>
                  <a:lnTo>
                    <a:pt x="3327" y="437375"/>
                  </a:lnTo>
                  <a:lnTo>
                    <a:pt x="13131" y="486879"/>
                  </a:lnTo>
                  <a:lnTo>
                    <a:pt x="29197" y="534454"/>
                  </a:lnTo>
                  <a:lnTo>
                    <a:pt x="51282" y="579564"/>
                  </a:lnTo>
                  <a:lnTo>
                    <a:pt x="79146" y="621690"/>
                  </a:lnTo>
                  <a:lnTo>
                    <a:pt x="112572" y="660336"/>
                  </a:lnTo>
                  <a:lnTo>
                    <a:pt x="151206" y="693750"/>
                  </a:lnTo>
                  <a:lnTo>
                    <a:pt x="193344" y="721614"/>
                  </a:lnTo>
                  <a:lnTo>
                    <a:pt x="238442" y="743699"/>
                  </a:lnTo>
                  <a:lnTo>
                    <a:pt x="286016" y="759764"/>
                  </a:lnTo>
                  <a:lnTo>
                    <a:pt x="335521" y="769569"/>
                  </a:lnTo>
                  <a:lnTo>
                    <a:pt x="386448" y="772896"/>
                  </a:lnTo>
                  <a:lnTo>
                    <a:pt x="437375" y="769569"/>
                  </a:lnTo>
                  <a:lnTo>
                    <a:pt x="486892" y="759764"/>
                  </a:lnTo>
                  <a:lnTo>
                    <a:pt x="533565" y="744004"/>
                  </a:lnTo>
                  <a:lnTo>
                    <a:pt x="579564" y="721614"/>
                  </a:lnTo>
                  <a:lnTo>
                    <a:pt x="621703" y="693750"/>
                  </a:lnTo>
                  <a:lnTo>
                    <a:pt x="660336" y="660336"/>
                  </a:lnTo>
                  <a:lnTo>
                    <a:pt x="693750" y="621690"/>
                  </a:lnTo>
                  <a:lnTo>
                    <a:pt x="721626" y="579564"/>
                  </a:lnTo>
                  <a:lnTo>
                    <a:pt x="743699" y="534454"/>
                  </a:lnTo>
                  <a:lnTo>
                    <a:pt x="759764" y="486879"/>
                  </a:lnTo>
                  <a:lnTo>
                    <a:pt x="769581" y="437375"/>
                  </a:lnTo>
                  <a:lnTo>
                    <a:pt x="772896" y="386448"/>
                  </a:lnTo>
                  <a:close/>
                </a:path>
                <a:path w="1027429" h="1023620">
                  <a:moveTo>
                    <a:pt x="1026922" y="943470"/>
                  </a:moveTo>
                  <a:lnTo>
                    <a:pt x="1021054" y="911834"/>
                  </a:lnTo>
                  <a:lnTo>
                    <a:pt x="1003439" y="883653"/>
                  </a:lnTo>
                  <a:lnTo>
                    <a:pt x="1003439" y="883043"/>
                  </a:lnTo>
                  <a:lnTo>
                    <a:pt x="998931" y="878560"/>
                  </a:lnTo>
                  <a:lnTo>
                    <a:pt x="998931" y="943241"/>
                  </a:lnTo>
                  <a:lnTo>
                    <a:pt x="995095" y="964539"/>
                  </a:lnTo>
                  <a:lnTo>
                    <a:pt x="983576" y="983576"/>
                  </a:lnTo>
                  <a:lnTo>
                    <a:pt x="964539" y="995083"/>
                  </a:lnTo>
                  <a:lnTo>
                    <a:pt x="943254" y="998918"/>
                  </a:lnTo>
                  <a:lnTo>
                    <a:pt x="921956" y="995083"/>
                  </a:lnTo>
                  <a:lnTo>
                    <a:pt x="902919" y="983576"/>
                  </a:lnTo>
                  <a:lnTo>
                    <a:pt x="710298" y="790956"/>
                  </a:lnTo>
                  <a:lnTo>
                    <a:pt x="790956" y="710298"/>
                  </a:lnTo>
                  <a:lnTo>
                    <a:pt x="983576" y="902919"/>
                  </a:lnTo>
                  <a:lnTo>
                    <a:pt x="995095" y="921956"/>
                  </a:lnTo>
                  <a:lnTo>
                    <a:pt x="998931" y="943241"/>
                  </a:lnTo>
                  <a:lnTo>
                    <a:pt x="998931" y="878560"/>
                  </a:lnTo>
                  <a:lnTo>
                    <a:pt x="830186" y="710298"/>
                  </a:lnTo>
                  <a:lnTo>
                    <a:pt x="795172" y="675373"/>
                  </a:lnTo>
                  <a:lnTo>
                    <a:pt x="786142" y="675373"/>
                  </a:lnTo>
                  <a:lnTo>
                    <a:pt x="674776" y="786142"/>
                  </a:lnTo>
                  <a:lnTo>
                    <a:pt x="674776" y="795172"/>
                  </a:lnTo>
                  <a:lnTo>
                    <a:pt x="883653" y="1004036"/>
                  </a:lnTo>
                  <a:lnTo>
                    <a:pt x="897026" y="1013968"/>
                  </a:lnTo>
                  <a:lnTo>
                    <a:pt x="911644" y="1021118"/>
                  </a:lnTo>
                  <a:lnTo>
                    <a:pt x="919137" y="1023213"/>
                  </a:lnTo>
                  <a:lnTo>
                    <a:pt x="967359" y="1023213"/>
                  </a:lnTo>
                  <a:lnTo>
                    <a:pt x="974852" y="1021118"/>
                  </a:lnTo>
                  <a:lnTo>
                    <a:pt x="989469" y="1013968"/>
                  </a:lnTo>
                  <a:lnTo>
                    <a:pt x="1002842" y="1004036"/>
                  </a:lnTo>
                  <a:lnTo>
                    <a:pt x="1003439" y="1003439"/>
                  </a:lnTo>
                  <a:lnTo>
                    <a:pt x="1003439" y="1002842"/>
                  </a:lnTo>
                  <a:lnTo>
                    <a:pt x="1005916" y="998918"/>
                  </a:lnTo>
                  <a:lnTo>
                    <a:pt x="1021054" y="974991"/>
                  </a:lnTo>
                  <a:lnTo>
                    <a:pt x="1026922" y="943470"/>
                  </a:lnTo>
                  <a:close/>
                </a:path>
              </a:pathLst>
            </a:custGeom>
            <a:solidFill>
              <a:srgbClr val="75A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9632" y="7306340"/>
              <a:ext cx="81262" cy="20165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4116400" y="7171511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5">
                  <a:moveTo>
                    <a:pt x="80657" y="68618"/>
                  </a:moveTo>
                  <a:lnTo>
                    <a:pt x="74637" y="62598"/>
                  </a:lnTo>
                  <a:lnTo>
                    <a:pt x="52971" y="62598"/>
                  </a:lnTo>
                  <a:lnTo>
                    <a:pt x="52971" y="90297"/>
                  </a:lnTo>
                  <a:lnTo>
                    <a:pt x="52971" y="307594"/>
                  </a:lnTo>
                  <a:lnTo>
                    <a:pt x="27698" y="307594"/>
                  </a:lnTo>
                  <a:lnTo>
                    <a:pt x="27698" y="90297"/>
                  </a:lnTo>
                  <a:lnTo>
                    <a:pt x="52971" y="90297"/>
                  </a:lnTo>
                  <a:lnTo>
                    <a:pt x="52971" y="62598"/>
                  </a:lnTo>
                  <a:lnTo>
                    <a:pt x="6019" y="62598"/>
                  </a:lnTo>
                  <a:lnTo>
                    <a:pt x="0" y="68618"/>
                  </a:lnTo>
                  <a:lnTo>
                    <a:pt x="0" y="329260"/>
                  </a:lnTo>
                  <a:lnTo>
                    <a:pt x="6019" y="335280"/>
                  </a:lnTo>
                  <a:lnTo>
                    <a:pt x="74637" y="335280"/>
                  </a:lnTo>
                  <a:lnTo>
                    <a:pt x="80657" y="329260"/>
                  </a:lnTo>
                  <a:lnTo>
                    <a:pt x="80657" y="307594"/>
                  </a:lnTo>
                  <a:lnTo>
                    <a:pt x="80657" y="90297"/>
                  </a:lnTo>
                  <a:lnTo>
                    <a:pt x="80657" y="68618"/>
                  </a:lnTo>
                  <a:close/>
                </a:path>
                <a:path w="197485" h="335915">
                  <a:moveTo>
                    <a:pt x="197446" y="6616"/>
                  </a:moveTo>
                  <a:lnTo>
                    <a:pt x="190817" y="0"/>
                  </a:lnTo>
                  <a:lnTo>
                    <a:pt x="169151" y="0"/>
                  </a:lnTo>
                  <a:lnTo>
                    <a:pt x="169151" y="28295"/>
                  </a:lnTo>
                  <a:lnTo>
                    <a:pt x="169151" y="308190"/>
                  </a:lnTo>
                  <a:lnTo>
                    <a:pt x="144475" y="308190"/>
                  </a:lnTo>
                  <a:lnTo>
                    <a:pt x="144475" y="28295"/>
                  </a:lnTo>
                  <a:lnTo>
                    <a:pt x="169151" y="28295"/>
                  </a:lnTo>
                  <a:lnTo>
                    <a:pt x="169151" y="0"/>
                  </a:lnTo>
                  <a:lnTo>
                    <a:pt x="122199" y="0"/>
                  </a:lnTo>
                  <a:lnTo>
                    <a:pt x="116179" y="6616"/>
                  </a:lnTo>
                  <a:lnTo>
                    <a:pt x="116179" y="329869"/>
                  </a:lnTo>
                  <a:lnTo>
                    <a:pt x="122199" y="335889"/>
                  </a:lnTo>
                  <a:lnTo>
                    <a:pt x="190817" y="335889"/>
                  </a:lnTo>
                  <a:lnTo>
                    <a:pt x="197446" y="329869"/>
                  </a:lnTo>
                  <a:lnTo>
                    <a:pt x="197446" y="308190"/>
                  </a:lnTo>
                  <a:lnTo>
                    <a:pt x="197446" y="28295"/>
                  </a:lnTo>
                  <a:lnTo>
                    <a:pt x="197446" y="6616"/>
                  </a:lnTo>
                  <a:close/>
                </a:path>
              </a:pathLst>
            </a:custGeom>
            <a:solidFill>
              <a:srgbClr val="75A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/>
          <p:nvPr/>
        </p:nvSpPr>
        <p:spPr>
          <a:xfrm>
            <a:off x="11178613" y="4058453"/>
            <a:ext cx="915035" cy="932180"/>
          </a:xfrm>
          <a:custGeom>
            <a:avLst/>
            <a:gdLst/>
            <a:ahLst/>
            <a:cxnLst/>
            <a:rect l="l" t="t" r="r" b="b"/>
            <a:pathLst>
              <a:path w="915034" h="932179">
                <a:moveTo>
                  <a:pt x="112230" y="931683"/>
                </a:moveTo>
                <a:lnTo>
                  <a:pt x="15429" y="931683"/>
                </a:lnTo>
                <a:lnTo>
                  <a:pt x="14558" y="930812"/>
                </a:lnTo>
                <a:lnTo>
                  <a:pt x="14558" y="636924"/>
                </a:lnTo>
                <a:lnTo>
                  <a:pt x="15429" y="636053"/>
                </a:lnTo>
                <a:lnTo>
                  <a:pt x="112230" y="636053"/>
                </a:lnTo>
                <a:lnTo>
                  <a:pt x="113101" y="636924"/>
                </a:lnTo>
                <a:lnTo>
                  <a:pt x="113101" y="930812"/>
                </a:lnTo>
                <a:lnTo>
                  <a:pt x="112230" y="931683"/>
                </a:lnTo>
                <a:close/>
              </a:path>
              <a:path w="915034" h="932179">
                <a:moveTo>
                  <a:pt x="450099" y="786130"/>
                </a:moveTo>
                <a:lnTo>
                  <a:pt x="405041" y="782320"/>
                </a:lnTo>
                <a:lnTo>
                  <a:pt x="361139" y="772160"/>
                </a:lnTo>
                <a:lnTo>
                  <a:pt x="319230" y="754380"/>
                </a:lnTo>
                <a:lnTo>
                  <a:pt x="280153" y="731520"/>
                </a:lnTo>
                <a:lnTo>
                  <a:pt x="244743" y="701040"/>
                </a:lnTo>
                <a:lnTo>
                  <a:pt x="214101" y="665480"/>
                </a:lnTo>
                <a:lnTo>
                  <a:pt x="190391" y="626110"/>
                </a:lnTo>
                <a:lnTo>
                  <a:pt x="173540" y="584200"/>
                </a:lnTo>
                <a:lnTo>
                  <a:pt x="163475" y="541020"/>
                </a:lnTo>
                <a:lnTo>
                  <a:pt x="160124" y="496570"/>
                </a:lnTo>
                <a:lnTo>
                  <a:pt x="163414" y="453390"/>
                </a:lnTo>
                <a:lnTo>
                  <a:pt x="173271" y="410210"/>
                </a:lnTo>
                <a:lnTo>
                  <a:pt x="189624" y="369570"/>
                </a:lnTo>
                <a:lnTo>
                  <a:pt x="212399" y="330200"/>
                </a:lnTo>
                <a:lnTo>
                  <a:pt x="241524" y="295910"/>
                </a:lnTo>
                <a:lnTo>
                  <a:pt x="276925" y="264160"/>
                </a:lnTo>
                <a:lnTo>
                  <a:pt x="277711" y="264160"/>
                </a:lnTo>
                <a:lnTo>
                  <a:pt x="277724" y="132080"/>
                </a:lnTo>
                <a:lnTo>
                  <a:pt x="279655" y="127000"/>
                </a:lnTo>
                <a:lnTo>
                  <a:pt x="366269" y="59690"/>
                </a:lnTo>
                <a:lnTo>
                  <a:pt x="369109" y="58420"/>
                </a:lnTo>
                <a:lnTo>
                  <a:pt x="705555" y="58420"/>
                </a:lnTo>
                <a:lnTo>
                  <a:pt x="705737" y="57150"/>
                </a:lnTo>
                <a:lnTo>
                  <a:pt x="714581" y="34290"/>
                </a:lnTo>
                <a:lnTo>
                  <a:pt x="730287" y="15240"/>
                </a:lnTo>
                <a:lnTo>
                  <a:pt x="751291" y="3810"/>
                </a:lnTo>
                <a:lnTo>
                  <a:pt x="776030" y="0"/>
                </a:lnTo>
                <a:lnTo>
                  <a:pt x="803926" y="5080"/>
                </a:lnTo>
                <a:lnTo>
                  <a:pt x="826706" y="20320"/>
                </a:lnTo>
                <a:lnTo>
                  <a:pt x="842065" y="43180"/>
                </a:lnTo>
                <a:lnTo>
                  <a:pt x="847697" y="71120"/>
                </a:lnTo>
                <a:lnTo>
                  <a:pt x="844369" y="87630"/>
                </a:lnTo>
                <a:lnTo>
                  <a:pt x="377705" y="87630"/>
                </a:lnTo>
                <a:lnTo>
                  <a:pt x="307088" y="142240"/>
                </a:lnTo>
                <a:lnTo>
                  <a:pt x="306828" y="143510"/>
                </a:lnTo>
                <a:lnTo>
                  <a:pt x="306828" y="243840"/>
                </a:lnTo>
                <a:lnTo>
                  <a:pt x="388133" y="243840"/>
                </a:lnTo>
                <a:lnTo>
                  <a:pt x="404157" y="303530"/>
                </a:lnTo>
                <a:lnTo>
                  <a:pt x="401986" y="307340"/>
                </a:lnTo>
                <a:lnTo>
                  <a:pt x="398438" y="308610"/>
                </a:lnTo>
                <a:lnTo>
                  <a:pt x="368355" y="318770"/>
                </a:lnTo>
                <a:lnTo>
                  <a:pt x="340613" y="334010"/>
                </a:lnTo>
                <a:lnTo>
                  <a:pt x="294298" y="378460"/>
                </a:lnTo>
                <a:lnTo>
                  <a:pt x="270175" y="419100"/>
                </a:lnTo>
                <a:lnTo>
                  <a:pt x="256988" y="463550"/>
                </a:lnTo>
                <a:lnTo>
                  <a:pt x="254621" y="509270"/>
                </a:lnTo>
                <a:lnTo>
                  <a:pt x="262957" y="553720"/>
                </a:lnTo>
                <a:lnTo>
                  <a:pt x="281881" y="596900"/>
                </a:lnTo>
                <a:lnTo>
                  <a:pt x="311276" y="633730"/>
                </a:lnTo>
                <a:lnTo>
                  <a:pt x="348066" y="662940"/>
                </a:lnTo>
                <a:lnTo>
                  <a:pt x="389144" y="681990"/>
                </a:lnTo>
                <a:lnTo>
                  <a:pt x="432670" y="690880"/>
                </a:lnTo>
                <a:lnTo>
                  <a:pt x="662321" y="690880"/>
                </a:lnTo>
                <a:lnTo>
                  <a:pt x="644279" y="709930"/>
                </a:lnTo>
                <a:lnTo>
                  <a:pt x="621893" y="727710"/>
                </a:lnTo>
                <a:lnTo>
                  <a:pt x="597768" y="744220"/>
                </a:lnTo>
                <a:lnTo>
                  <a:pt x="572103" y="758190"/>
                </a:lnTo>
                <a:lnTo>
                  <a:pt x="570957" y="758190"/>
                </a:lnTo>
                <a:lnTo>
                  <a:pt x="570625" y="759460"/>
                </a:lnTo>
                <a:lnTo>
                  <a:pt x="579858" y="770890"/>
                </a:lnTo>
                <a:lnTo>
                  <a:pt x="540334" y="770890"/>
                </a:lnTo>
                <a:lnTo>
                  <a:pt x="495476" y="782320"/>
                </a:lnTo>
                <a:lnTo>
                  <a:pt x="450099" y="786130"/>
                </a:lnTo>
                <a:close/>
              </a:path>
              <a:path w="915034" h="932179">
                <a:moveTo>
                  <a:pt x="776030" y="142240"/>
                </a:moveTo>
                <a:lnTo>
                  <a:pt x="752261" y="138430"/>
                </a:lnTo>
                <a:lnTo>
                  <a:pt x="731861" y="127000"/>
                </a:lnTo>
                <a:lnTo>
                  <a:pt x="716206" y="110490"/>
                </a:lnTo>
                <a:lnTo>
                  <a:pt x="706672" y="88900"/>
                </a:lnTo>
                <a:lnTo>
                  <a:pt x="706447" y="88900"/>
                </a:lnTo>
                <a:lnTo>
                  <a:pt x="705690" y="87630"/>
                </a:lnTo>
                <a:lnTo>
                  <a:pt x="844369" y="87630"/>
                </a:lnTo>
                <a:lnTo>
                  <a:pt x="842065" y="99060"/>
                </a:lnTo>
                <a:lnTo>
                  <a:pt x="826706" y="121920"/>
                </a:lnTo>
                <a:lnTo>
                  <a:pt x="803926" y="137160"/>
                </a:lnTo>
                <a:lnTo>
                  <a:pt x="776030" y="142240"/>
                </a:lnTo>
                <a:close/>
              </a:path>
              <a:path w="915034" h="932179">
                <a:moveTo>
                  <a:pt x="192811" y="130810"/>
                </a:moveTo>
                <a:lnTo>
                  <a:pt x="6519" y="130810"/>
                </a:lnTo>
                <a:lnTo>
                  <a:pt x="0" y="124460"/>
                </a:lnTo>
                <a:lnTo>
                  <a:pt x="0" y="107950"/>
                </a:lnTo>
                <a:lnTo>
                  <a:pt x="6517" y="101600"/>
                </a:lnTo>
                <a:lnTo>
                  <a:pt x="192808" y="101600"/>
                </a:lnTo>
                <a:lnTo>
                  <a:pt x="199328" y="107950"/>
                </a:lnTo>
                <a:lnTo>
                  <a:pt x="199328" y="124460"/>
                </a:lnTo>
                <a:lnTo>
                  <a:pt x="192811" y="130810"/>
                </a:lnTo>
                <a:close/>
              </a:path>
              <a:path w="915034" h="932179">
                <a:moveTo>
                  <a:pt x="192811" y="233680"/>
                </a:moveTo>
                <a:lnTo>
                  <a:pt x="6519" y="233680"/>
                </a:lnTo>
                <a:lnTo>
                  <a:pt x="0" y="227330"/>
                </a:lnTo>
                <a:lnTo>
                  <a:pt x="0" y="212090"/>
                </a:lnTo>
                <a:lnTo>
                  <a:pt x="6517" y="205740"/>
                </a:lnTo>
                <a:lnTo>
                  <a:pt x="192808" y="205740"/>
                </a:lnTo>
                <a:lnTo>
                  <a:pt x="199328" y="212090"/>
                </a:lnTo>
                <a:lnTo>
                  <a:pt x="199328" y="227330"/>
                </a:lnTo>
                <a:lnTo>
                  <a:pt x="192811" y="233680"/>
                </a:lnTo>
                <a:close/>
              </a:path>
              <a:path w="915034" h="932179">
                <a:moveTo>
                  <a:pt x="566795" y="337820"/>
                </a:moveTo>
                <a:lnTo>
                  <a:pt x="562621" y="337820"/>
                </a:lnTo>
                <a:lnTo>
                  <a:pt x="559588" y="336550"/>
                </a:lnTo>
                <a:lnTo>
                  <a:pt x="532005" y="320040"/>
                </a:lnTo>
                <a:lnTo>
                  <a:pt x="502411" y="308610"/>
                </a:lnTo>
                <a:lnTo>
                  <a:pt x="471418" y="303530"/>
                </a:lnTo>
                <a:lnTo>
                  <a:pt x="439637" y="302260"/>
                </a:lnTo>
                <a:lnTo>
                  <a:pt x="435951" y="302260"/>
                </a:lnTo>
                <a:lnTo>
                  <a:pt x="432814" y="299720"/>
                </a:lnTo>
                <a:lnTo>
                  <a:pt x="428574" y="210820"/>
                </a:lnTo>
                <a:lnTo>
                  <a:pt x="431449" y="208280"/>
                </a:lnTo>
                <a:lnTo>
                  <a:pt x="435102" y="208280"/>
                </a:lnTo>
                <a:lnTo>
                  <a:pt x="449015" y="207010"/>
                </a:lnTo>
                <a:lnTo>
                  <a:pt x="492637" y="210820"/>
                </a:lnTo>
                <a:lnTo>
                  <a:pt x="534891" y="220980"/>
                </a:lnTo>
                <a:lnTo>
                  <a:pt x="575197" y="236220"/>
                </a:lnTo>
                <a:lnTo>
                  <a:pt x="612928" y="259080"/>
                </a:lnTo>
                <a:lnTo>
                  <a:pt x="615970" y="260350"/>
                </a:lnTo>
                <a:lnTo>
                  <a:pt x="616721" y="265430"/>
                </a:lnTo>
                <a:lnTo>
                  <a:pt x="566795" y="337820"/>
                </a:lnTo>
                <a:close/>
              </a:path>
              <a:path w="915034" h="932179">
                <a:moveTo>
                  <a:pt x="388133" y="243840"/>
                </a:moveTo>
                <a:lnTo>
                  <a:pt x="309707" y="243840"/>
                </a:lnTo>
                <a:lnTo>
                  <a:pt x="325115" y="234950"/>
                </a:lnTo>
                <a:lnTo>
                  <a:pt x="341001" y="228600"/>
                </a:lnTo>
                <a:lnTo>
                  <a:pt x="357325" y="222250"/>
                </a:lnTo>
                <a:lnTo>
                  <a:pt x="374050" y="217170"/>
                </a:lnTo>
                <a:lnTo>
                  <a:pt x="377610" y="217170"/>
                </a:lnTo>
                <a:lnTo>
                  <a:pt x="381314" y="218440"/>
                </a:lnTo>
                <a:lnTo>
                  <a:pt x="388133" y="243840"/>
                </a:lnTo>
                <a:close/>
              </a:path>
              <a:path w="915034" h="932179">
                <a:moveTo>
                  <a:pt x="859073" y="410210"/>
                </a:moveTo>
                <a:lnTo>
                  <a:pt x="826941" y="410210"/>
                </a:lnTo>
                <a:lnTo>
                  <a:pt x="804818" y="400050"/>
                </a:lnTo>
                <a:lnTo>
                  <a:pt x="787198" y="384810"/>
                </a:lnTo>
                <a:lnTo>
                  <a:pt x="775548" y="364490"/>
                </a:lnTo>
                <a:lnTo>
                  <a:pt x="771339" y="340360"/>
                </a:lnTo>
                <a:lnTo>
                  <a:pt x="776971" y="312420"/>
                </a:lnTo>
                <a:lnTo>
                  <a:pt x="792330" y="289560"/>
                </a:lnTo>
                <a:lnTo>
                  <a:pt x="815111" y="274320"/>
                </a:lnTo>
                <a:lnTo>
                  <a:pt x="843008" y="267970"/>
                </a:lnTo>
                <a:lnTo>
                  <a:pt x="870905" y="274320"/>
                </a:lnTo>
                <a:lnTo>
                  <a:pt x="893685" y="289560"/>
                </a:lnTo>
                <a:lnTo>
                  <a:pt x="909043" y="312420"/>
                </a:lnTo>
                <a:lnTo>
                  <a:pt x="914675" y="340360"/>
                </a:lnTo>
                <a:lnTo>
                  <a:pt x="910465" y="364490"/>
                </a:lnTo>
                <a:lnTo>
                  <a:pt x="898816" y="384810"/>
                </a:lnTo>
                <a:lnTo>
                  <a:pt x="881195" y="400050"/>
                </a:lnTo>
                <a:lnTo>
                  <a:pt x="859073" y="410210"/>
                </a:lnTo>
                <a:close/>
              </a:path>
              <a:path w="915034" h="932179">
                <a:moveTo>
                  <a:pt x="694801" y="642620"/>
                </a:moveTo>
                <a:lnTo>
                  <a:pt x="618176" y="599440"/>
                </a:lnTo>
                <a:lnTo>
                  <a:pt x="617016" y="595630"/>
                </a:lnTo>
                <a:lnTo>
                  <a:pt x="618820" y="591820"/>
                </a:lnTo>
                <a:lnTo>
                  <a:pt x="637552" y="546100"/>
                </a:lnTo>
                <a:lnTo>
                  <a:pt x="643904" y="497840"/>
                </a:lnTo>
                <a:lnTo>
                  <a:pt x="638127" y="449580"/>
                </a:lnTo>
                <a:lnTo>
                  <a:pt x="620477" y="403860"/>
                </a:lnTo>
                <a:lnTo>
                  <a:pt x="591204" y="363220"/>
                </a:lnTo>
                <a:lnTo>
                  <a:pt x="588682" y="360680"/>
                </a:lnTo>
                <a:lnTo>
                  <a:pt x="588781" y="356870"/>
                </a:lnTo>
                <a:lnTo>
                  <a:pt x="652975" y="295910"/>
                </a:lnTo>
                <a:lnTo>
                  <a:pt x="657226" y="295910"/>
                </a:lnTo>
                <a:lnTo>
                  <a:pt x="690971" y="339090"/>
                </a:lnTo>
                <a:lnTo>
                  <a:pt x="714540" y="382270"/>
                </a:lnTo>
                <a:lnTo>
                  <a:pt x="730140" y="429260"/>
                </a:lnTo>
                <a:lnTo>
                  <a:pt x="737446" y="478790"/>
                </a:lnTo>
                <a:lnTo>
                  <a:pt x="736133" y="529590"/>
                </a:lnTo>
                <a:lnTo>
                  <a:pt x="736003" y="530860"/>
                </a:lnTo>
                <a:lnTo>
                  <a:pt x="857566" y="530860"/>
                </a:lnTo>
                <a:lnTo>
                  <a:pt x="857566" y="553720"/>
                </a:lnTo>
                <a:lnTo>
                  <a:pt x="851049" y="560070"/>
                </a:lnTo>
                <a:lnTo>
                  <a:pt x="731477" y="560070"/>
                </a:lnTo>
                <a:lnTo>
                  <a:pt x="730708" y="561340"/>
                </a:lnTo>
                <a:lnTo>
                  <a:pt x="730501" y="561340"/>
                </a:lnTo>
                <a:lnTo>
                  <a:pt x="725122" y="581660"/>
                </a:lnTo>
                <a:lnTo>
                  <a:pt x="718340" y="600710"/>
                </a:lnTo>
                <a:lnTo>
                  <a:pt x="710183" y="619760"/>
                </a:lnTo>
                <a:lnTo>
                  <a:pt x="700676" y="638810"/>
                </a:lnTo>
                <a:lnTo>
                  <a:pt x="698873" y="641350"/>
                </a:lnTo>
                <a:lnTo>
                  <a:pt x="694801" y="642620"/>
                </a:lnTo>
                <a:close/>
              </a:path>
              <a:path w="915034" h="932179">
                <a:moveTo>
                  <a:pt x="105357" y="337820"/>
                </a:moveTo>
                <a:lnTo>
                  <a:pt x="6519" y="337820"/>
                </a:lnTo>
                <a:lnTo>
                  <a:pt x="0" y="331470"/>
                </a:lnTo>
                <a:lnTo>
                  <a:pt x="0" y="316230"/>
                </a:lnTo>
                <a:lnTo>
                  <a:pt x="6517" y="308610"/>
                </a:lnTo>
                <a:lnTo>
                  <a:pt x="105355" y="308610"/>
                </a:lnTo>
                <a:lnTo>
                  <a:pt x="111875" y="316230"/>
                </a:lnTo>
                <a:lnTo>
                  <a:pt x="111875" y="331470"/>
                </a:lnTo>
                <a:lnTo>
                  <a:pt x="105357" y="337820"/>
                </a:lnTo>
                <a:close/>
              </a:path>
              <a:path w="915034" h="932179">
                <a:moveTo>
                  <a:pt x="857566" y="530860"/>
                </a:moveTo>
                <a:lnTo>
                  <a:pt x="828447" y="530860"/>
                </a:lnTo>
                <a:lnTo>
                  <a:pt x="828447" y="410210"/>
                </a:lnTo>
                <a:lnTo>
                  <a:pt x="857566" y="410210"/>
                </a:lnTo>
                <a:lnTo>
                  <a:pt x="857566" y="530860"/>
                </a:lnTo>
                <a:close/>
              </a:path>
              <a:path w="915034" h="932179">
                <a:moveTo>
                  <a:pt x="105357" y="441960"/>
                </a:moveTo>
                <a:lnTo>
                  <a:pt x="6519" y="441960"/>
                </a:lnTo>
                <a:lnTo>
                  <a:pt x="0" y="435610"/>
                </a:lnTo>
                <a:lnTo>
                  <a:pt x="0" y="419100"/>
                </a:lnTo>
                <a:lnTo>
                  <a:pt x="6517" y="412750"/>
                </a:lnTo>
                <a:lnTo>
                  <a:pt x="105355" y="412750"/>
                </a:lnTo>
                <a:lnTo>
                  <a:pt x="111875" y="419100"/>
                </a:lnTo>
                <a:lnTo>
                  <a:pt x="111875" y="435610"/>
                </a:lnTo>
                <a:lnTo>
                  <a:pt x="105357" y="441960"/>
                </a:lnTo>
                <a:close/>
              </a:path>
              <a:path w="915034" h="932179">
                <a:moveTo>
                  <a:pt x="105357" y="546100"/>
                </a:moveTo>
                <a:lnTo>
                  <a:pt x="6519" y="546100"/>
                </a:lnTo>
                <a:lnTo>
                  <a:pt x="0" y="539750"/>
                </a:lnTo>
                <a:lnTo>
                  <a:pt x="0" y="523240"/>
                </a:lnTo>
                <a:lnTo>
                  <a:pt x="6517" y="516890"/>
                </a:lnTo>
                <a:lnTo>
                  <a:pt x="105355" y="516890"/>
                </a:lnTo>
                <a:lnTo>
                  <a:pt x="111875" y="523240"/>
                </a:lnTo>
                <a:lnTo>
                  <a:pt x="111875" y="539750"/>
                </a:lnTo>
                <a:lnTo>
                  <a:pt x="105357" y="546100"/>
                </a:lnTo>
                <a:close/>
              </a:path>
              <a:path w="915034" h="932179">
                <a:moveTo>
                  <a:pt x="662321" y="690880"/>
                </a:moveTo>
                <a:lnTo>
                  <a:pt x="432670" y="690880"/>
                </a:lnTo>
                <a:lnTo>
                  <a:pt x="476807" y="689610"/>
                </a:lnTo>
                <a:lnTo>
                  <a:pt x="519715" y="678180"/>
                </a:lnTo>
                <a:lnTo>
                  <a:pt x="559556" y="656590"/>
                </a:lnTo>
                <a:lnTo>
                  <a:pt x="594491" y="626110"/>
                </a:lnTo>
                <a:lnTo>
                  <a:pt x="596952" y="623570"/>
                </a:lnTo>
                <a:lnTo>
                  <a:pt x="601215" y="623570"/>
                </a:lnTo>
                <a:lnTo>
                  <a:pt x="666924" y="681990"/>
                </a:lnTo>
                <a:lnTo>
                  <a:pt x="667188" y="685800"/>
                </a:lnTo>
                <a:lnTo>
                  <a:pt x="664726" y="688340"/>
                </a:lnTo>
                <a:lnTo>
                  <a:pt x="662321" y="690880"/>
                </a:lnTo>
                <a:close/>
              </a:path>
              <a:path w="915034" h="932179">
                <a:moveTo>
                  <a:pt x="793946" y="930910"/>
                </a:moveTo>
                <a:lnTo>
                  <a:pt x="769688" y="927100"/>
                </a:lnTo>
                <a:lnTo>
                  <a:pt x="748980" y="915670"/>
                </a:lnTo>
                <a:lnTo>
                  <a:pt x="733290" y="897890"/>
                </a:lnTo>
                <a:lnTo>
                  <a:pt x="724087" y="875030"/>
                </a:lnTo>
                <a:lnTo>
                  <a:pt x="723882" y="875030"/>
                </a:lnTo>
                <a:lnTo>
                  <a:pt x="723113" y="873760"/>
                </a:lnTo>
                <a:lnTo>
                  <a:pt x="627047" y="873760"/>
                </a:lnTo>
                <a:lnTo>
                  <a:pt x="623726" y="871220"/>
                </a:lnTo>
                <a:lnTo>
                  <a:pt x="541935" y="770890"/>
                </a:lnTo>
                <a:lnTo>
                  <a:pt x="579858" y="770890"/>
                </a:lnTo>
                <a:lnTo>
                  <a:pt x="639362" y="844550"/>
                </a:lnTo>
                <a:lnTo>
                  <a:pt x="862541" y="844550"/>
                </a:lnTo>
                <a:lnTo>
                  <a:pt x="865613" y="859790"/>
                </a:lnTo>
                <a:lnTo>
                  <a:pt x="859981" y="887730"/>
                </a:lnTo>
                <a:lnTo>
                  <a:pt x="844622" y="910590"/>
                </a:lnTo>
                <a:lnTo>
                  <a:pt x="821842" y="925830"/>
                </a:lnTo>
                <a:lnTo>
                  <a:pt x="793946" y="930910"/>
                </a:lnTo>
                <a:close/>
              </a:path>
              <a:path w="915034" h="932179">
                <a:moveTo>
                  <a:pt x="862541" y="844550"/>
                </a:moveTo>
                <a:lnTo>
                  <a:pt x="723882" y="844550"/>
                </a:lnTo>
                <a:lnTo>
                  <a:pt x="724087" y="843280"/>
                </a:lnTo>
                <a:lnTo>
                  <a:pt x="733290" y="821690"/>
                </a:lnTo>
                <a:lnTo>
                  <a:pt x="748980" y="803910"/>
                </a:lnTo>
                <a:lnTo>
                  <a:pt x="769688" y="792480"/>
                </a:lnTo>
                <a:lnTo>
                  <a:pt x="793946" y="787400"/>
                </a:lnTo>
                <a:lnTo>
                  <a:pt x="821842" y="793750"/>
                </a:lnTo>
                <a:lnTo>
                  <a:pt x="844622" y="808990"/>
                </a:lnTo>
                <a:lnTo>
                  <a:pt x="859981" y="831850"/>
                </a:lnTo>
                <a:lnTo>
                  <a:pt x="862541" y="844550"/>
                </a:lnTo>
                <a:close/>
              </a:path>
              <a:path w="915034" h="932179">
                <a:moveTo>
                  <a:pt x="300358" y="930910"/>
                </a:moveTo>
                <a:lnTo>
                  <a:pt x="203557" y="930910"/>
                </a:lnTo>
                <a:lnTo>
                  <a:pt x="202686" y="929640"/>
                </a:lnTo>
                <a:lnTo>
                  <a:pt x="202686" y="806450"/>
                </a:lnTo>
                <a:lnTo>
                  <a:pt x="203557" y="805180"/>
                </a:lnTo>
                <a:lnTo>
                  <a:pt x="300358" y="805180"/>
                </a:lnTo>
                <a:lnTo>
                  <a:pt x="301229" y="806450"/>
                </a:lnTo>
                <a:lnTo>
                  <a:pt x="301229" y="929640"/>
                </a:lnTo>
                <a:lnTo>
                  <a:pt x="300358" y="930910"/>
                </a:lnTo>
                <a:close/>
              </a:path>
              <a:path w="915034" h="932179">
                <a:moveTo>
                  <a:pt x="488486" y="930910"/>
                </a:moveTo>
                <a:lnTo>
                  <a:pt x="391685" y="930910"/>
                </a:lnTo>
                <a:lnTo>
                  <a:pt x="390814" y="929640"/>
                </a:lnTo>
                <a:lnTo>
                  <a:pt x="390814" y="842010"/>
                </a:lnTo>
                <a:lnTo>
                  <a:pt x="489357" y="842010"/>
                </a:lnTo>
                <a:lnTo>
                  <a:pt x="489357" y="929640"/>
                </a:lnTo>
                <a:lnTo>
                  <a:pt x="488486" y="930910"/>
                </a:lnTo>
                <a:close/>
              </a:path>
            </a:pathLst>
          </a:custGeom>
          <a:solidFill>
            <a:srgbClr val="F1D49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 descr=""/>
          <p:cNvGrpSpPr/>
          <p:nvPr/>
        </p:nvGrpSpPr>
        <p:grpSpPr>
          <a:xfrm>
            <a:off x="8641719" y="6973396"/>
            <a:ext cx="1047750" cy="925830"/>
            <a:chOff x="8641719" y="6973396"/>
            <a:chExt cx="1047750" cy="925830"/>
          </a:xfrm>
        </p:grpSpPr>
        <p:sp>
          <p:nvSpPr>
            <p:cNvPr id="60" name="object 60" descr=""/>
            <p:cNvSpPr/>
            <p:nvPr/>
          </p:nvSpPr>
          <p:spPr>
            <a:xfrm>
              <a:off x="8641719" y="6973396"/>
              <a:ext cx="1047750" cy="925830"/>
            </a:xfrm>
            <a:custGeom>
              <a:avLst/>
              <a:gdLst/>
              <a:ahLst/>
              <a:cxnLst/>
              <a:rect l="l" t="t" r="r" b="b"/>
              <a:pathLst>
                <a:path w="1047750" h="925829">
                  <a:moveTo>
                    <a:pt x="298486" y="925829"/>
                  </a:moveTo>
                  <a:lnTo>
                    <a:pt x="239919" y="895349"/>
                  </a:lnTo>
                  <a:lnTo>
                    <a:pt x="219370" y="824229"/>
                  </a:lnTo>
                  <a:lnTo>
                    <a:pt x="221012" y="773429"/>
                  </a:lnTo>
                  <a:lnTo>
                    <a:pt x="230732" y="715009"/>
                  </a:lnTo>
                  <a:lnTo>
                    <a:pt x="243247" y="665479"/>
                  </a:lnTo>
                  <a:lnTo>
                    <a:pt x="259722" y="614679"/>
                  </a:lnTo>
                  <a:lnTo>
                    <a:pt x="198636" y="600709"/>
                  </a:lnTo>
                  <a:lnTo>
                    <a:pt x="143373" y="584199"/>
                  </a:lnTo>
                  <a:lnTo>
                    <a:pt x="95234" y="565149"/>
                  </a:lnTo>
                  <a:lnTo>
                    <a:pt x="55524" y="543559"/>
                  </a:lnTo>
                  <a:lnTo>
                    <a:pt x="25546" y="518159"/>
                  </a:lnTo>
                  <a:lnTo>
                    <a:pt x="0" y="462279"/>
                  </a:lnTo>
                  <a:lnTo>
                    <a:pt x="6614" y="433069"/>
                  </a:lnTo>
                  <a:lnTo>
                    <a:pt x="55608" y="380999"/>
                  </a:lnTo>
                  <a:lnTo>
                    <a:pt x="95375" y="359409"/>
                  </a:lnTo>
                  <a:lnTo>
                    <a:pt x="143580" y="340359"/>
                  </a:lnTo>
                  <a:lnTo>
                    <a:pt x="198917" y="323849"/>
                  </a:lnTo>
                  <a:lnTo>
                    <a:pt x="260078" y="309879"/>
                  </a:lnTo>
                  <a:lnTo>
                    <a:pt x="241294" y="250189"/>
                  </a:lnTo>
                  <a:lnTo>
                    <a:pt x="227914" y="194309"/>
                  </a:lnTo>
                  <a:lnTo>
                    <a:pt x="220504" y="142239"/>
                  </a:lnTo>
                  <a:lnTo>
                    <a:pt x="219632" y="97789"/>
                  </a:lnTo>
                  <a:lnTo>
                    <a:pt x="225864" y="58419"/>
                  </a:lnTo>
                  <a:lnTo>
                    <a:pt x="261911" y="8889"/>
                  </a:lnTo>
                  <a:lnTo>
                    <a:pt x="298486" y="0"/>
                  </a:lnTo>
                  <a:lnTo>
                    <a:pt x="329789" y="3809"/>
                  </a:lnTo>
                  <a:lnTo>
                    <a:pt x="364375" y="17779"/>
                  </a:lnTo>
                  <a:lnTo>
                    <a:pt x="378874" y="26669"/>
                  </a:lnTo>
                  <a:lnTo>
                    <a:pt x="289727" y="26669"/>
                  </a:lnTo>
                  <a:lnTo>
                    <a:pt x="281964" y="27939"/>
                  </a:lnTo>
                  <a:lnTo>
                    <a:pt x="275479" y="31749"/>
                  </a:lnTo>
                  <a:lnTo>
                    <a:pt x="258097" y="50799"/>
                  </a:lnTo>
                  <a:lnTo>
                    <a:pt x="248159" y="81279"/>
                  </a:lnTo>
                  <a:lnTo>
                    <a:pt x="245829" y="123189"/>
                  </a:lnTo>
                  <a:lnTo>
                    <a:pt x="251273" y="175259"/>
                  </a:lnTo>
                  <a:lnTo>
                    <a:pt x="264657" y="236219"/>
                  </a:lnTo>
                  <a:lnTo>
                    <a:pt x="286144" y="304799"/>
                  </a:lnTo>
                  <a:lnTo>
                    <a:pt x="789772" y="304799"/>
                  </a:lnTo>
                  <a:lnTo>
                    <a:pt x="788040" y="309879"/>
                  </a:lnTo>
                  <a:lnTo>
                    <a:pt x="804696" y="313689"/>
                  </a:lnTo>
                  <a:lnTo>
                    <a:pt x="480853" y="313689"/>
                  </a:lnTo>
                  <a:lnTo>
                    <a:pt x="459905" y="314959"/>
                  </a:lnTo>
                  <a:lnTo>
                    <a:pt x="439337" y="314959"/>
                  </a:lnTo>
                  <a:lnTo>
                    <a:pt x="437719" y="317499"/>
                  </a:lnTo>
                  <a:lnTo>
                    <a:pt x="405675" y="317499"/>
                  </a:lnTo>
                  <a:lnTo>
                    <a:pt x="348593" y="322579"/>
                  </a:lnTo>
                  <a:lnTo>
                    <a:pt x="295354" y="330199"/>
                  </a:lnTo>
                  <a:lnTo>
                    <a:pt x="297298" y="335279"/>
                  </a:lnTo>
                  <a:lnTo>
                    <a:pt x="269057" y="335279"/>
                  </a:lnTo>
                  <a:lnTo>
                    <a:pt x="198788" y="350519"/>
                  </a:lnTo>
                  <a:lnTo>
                    <a:pt x="139322" y="369569"/>
                  </a:lnTo>
                  <a:lnTo>
                    <a:pt x="91537" y="391159"/>
                  </a:lnTo>
                  <a:lnTo>
                    <a:pt x="56316" y="414019"/>
                  </a:lnTo>
                  <a:lnTo>
                    <a:pt x="27082" y="462279"/>
                  </a:lnTo>
                  <a:lnTo>
                    <a:pt x="34520" y="486409"/>
                  </a:lnTo>
                  <a:lnTo>
                    <a:pt x="91395" y="533399"/>
                  </a:lnTo>
                  <a:lnTo>
                    <a:pt x="139081" y="554989"/>
                  </a:lnTo>
                  <a:lnTo>
                    <a:pt x="198433" y="574039"/>
                  </a:lnTo>
                  <a:lnTo>
                    <a:pt x="268575" y="589279"/>
                  </a:lnTo>
                  <a:lnTo>
                    <a:pt x="297742" y="589279"/>
                  </a:lnTo>
                  <a:lnTo>
                    <a:pt x="295773" y="594359"/>
                  </a:lnTo>
                  <a:lnTo>
                    <a:pt x="348822" y="601979"/>
                  </a:lnTo>
                  <a:lnTo>
                    <a:pt x="405675" y="607059"/>
                  </a:lnTo>
                  <a:lnTo>
                    <a:pt x="437717" y="607059"/>
                  </a:lnTo>
                  <a:lnTo>
                    <a:pt x="439337" y="609599"/>
                  </a:lnTo>
                  <a:lnTo>
                    <a:pt x="459905" y="609599"/>
                  </a:lnTo>
                  <a:lnTo>
                    <a:pt x="480853" y="610869"/>
                  </a:lnTo>
                  <a:lnTo>
                    <a:pt x="804667" y="610869"/>
                  </a:lnTo>
                  <a:lnTo>
                    <a:pt x="788008" y="614679"/>
                  </a:lnTo>
                  <a:lnTo>
                    <a:pt x="789744" y="619759"/>
                  </a:lnTo>
                  <a:lnTo>
                    <a:pt x="286668" y="619759"/>
                  </a:lnTo>
                  <a:lnTo>
                    <a:pt x="269861" y="671829"/>
                  </a:lnTo>
                  <a:lnTo>
                    <a:pt x="257186" y="720089"/>
                  </a:lnTo>
                  <a:lnTo>
                    <a:pt x="247178" y="783589"/>
                  </a:lnTo>
                  <a:lnTo>
                    <a:pt x="246999" y="834389"/>
                  </a:lnTo>
                  <a:lnTo>
                    <a:pt x="256486" y="871219"/>
                  </a:lnTo>
                  <a:lnTo>
                    <a:pt x="275479" y="892809"/>
                  </a:lnTo>
                  <a:lnTo>
                    <a:pt x="282100" y="896619"/>
                  </a:lnTo>
                  <a:lnTo>
                    <a:pt x="289602" y="897889"/>
                  </a:lnTo>
                  <a:lnTo>
                    <a:pt x="378871" y="897889"/>
                  </a:lnTo>
                  <a:lnTo>
                    <a:pt x="364372" y="906779"/>
                  </a:lnTo>
                  <a:lnTo>
                    <a:pt x="329788" y="920749"/>
                  </a:lnTo>
                  <a:lnTo>
                    <a:pt x="298486" y="925829"/>
                  </a:lnTo>
                  <a:close/>
                </a:path>
                <a:path w="1047750" h="925829">
                  <a:moveTo>
                    <a:pt x="561832" y="156209"/>
                  </a:moveTo>
                  <a:lnTo>
                    <a:pt x="523855" y="156209"/>
                  </a:lnTo>
                  <a:lnTo>
                    <a:pt x="565739" y="110489"/>
                  </a:lnTo>
                  <a:lnTo>
                    <a:pt x="606673" y="72389"/>
                  </a:lnTo>
                  <a:lnTo>
                    <a:pt x="646071" y="40639"/>
                  </a:lnTo>
                  <a:lnTo>
                    <a:pt x="683349" y="17779"/>
                  </a:lnTo>
                  <a:lnTo>
                    <a:pt x="749202" y="0"/>
                  </a:lnTo>
                  <a:lnTo>
                    <a:pt x="759147" y="0"/>
                  </a:lnTo>
                  <a:lnTo>
                    <a:pt x="768576" y="1269"/>
                  </a:lnTo>
                  <a:lnTo>
                    <a:pt x="777460" y="5079"/>
                  </a:lnTo>
                  <a:lnTo>
                    <a:pt x="785766" y="8889"/>
                  </a:lnTo>
                  <a:lnTo>
                    <a:pt x="805021" y="26669"/>
                  </a:lnTo>
                  <a:lnTo>
                    <a:pt x="749202" y="26669"/>
                  </a:lnTo>
                  <a:lnTo>
                    <a:pt x="715686" y="33019"/>
                  </a:lnTo>
                  <a:lnTo>
                    <a:pt x="677050" y="53339"/>
                  </a:lnTo>
                  <a:lnTo>
                    <a:pt x="634428" y="83819"/>
                  </a:lnTo>
                  <a:lnTo>
                    <a:pt x="588960" y="126999"/>
                  </a:lnTo>
                  <a:lnTo>
                    <a:pt x="561832" y="156209"/>
                  </a:lnTo>
                  <a:close/>
                </a:path>
                <a:path w="1047750" h="925829">
                  <a:moveTo>
                    <a:pt x="761062" y="304799"/>
                  </a:moveTo>
                  <a:lnTo>
                    <a:pt x="286144" y="304799"/>
                  </a:lnTo>
                  <a:lnTo>
                    <a:pt x="319477" y="299719"/>
                  </a:lnTo>
                  <a:lnTo>
                    <a:pt x="388492" y="292099"/>
                  </a:lnTo>
                  <a:lnTo>
                    <a:pt x="423853" y="289559"/>
                  </a:lnTo>
                  <a:lnTo>
                    <a:pt x="444176" y="260349"/>
                  </a:lnTo>
                  <a:lnTo>
                    <a:pt x="464678" y="231139"/>
                  </a:lnTo>
                  <a:lnTo>
                    <a:pt x="485287" y="203199"/>
                  </a:lnTo>
                  <a:lnTo>
                    <a:pt x="505929" y="177799"/>
                  </a:lnTo>
                  <a:lnTo>
                    <a:pt x="458739" y="126999"/>
                  </a:lnTo>
                  <a:lnTo>
                    <a:pt x="413264" y="83819"/>
                  </a:lnTo>
                  <a:lnTo>
                    <a:pt x="370640" y="53339"/>
                  </a:lnTo>
                  <a:lnTo>
                    <a:pt x="332002" y="33019"/>
                  </a:lnTo>
                  <a:lnTo>
                    <a:pt x="298486" y="26669"/>
                  </a:lnTo>
                  <a:lnTo>
                    <a:pt x="378874" y="26669"/>
                  </a:lnTo>
                  <a:lnTo>
                    <a:pt x="401659" y="40639"/>
                  </a:lnTo>
                  <a:lnTo>
                    <a:pt x="441056" y="72389"/>
                  </a:lnTo>
                  <a:lnTo>
                    <a:pt x="481983" y="110489"/>
                  </a:lnTo>
                  <a:lnTo>
                    <a:pt x="523855" y="156209"/>
                  </a:lnTo>
                  <a:lnTo>
                    <a:pt x="561832" y="156209"/>
                  </a:lnTo>
                  <a:lnTo>
                    <a:pt x="541781" y="177799"/>
                  </a:lnTo>
                  <a:lnTo>
                    <a:pt x="559334" y="199389"/>
                  </a:lnTo>
                  <a:lnTo>
                    <a:pt x="523855" y="199389"/>
                  </a:lnTo>
                  <a:lnTo>
                    <a:pt x="507286" y="219709"/>
                  </a:lnTo>
                  <a:lnTo>
                    <a:pt x="490752" y="241299"/>
                  </a:lnTo>
                  <a:lnTo>
                    <a:pt x="474294" y="264159"/>
                  </a:lnTo>
                  <a:lnTo>
                    <a:pt x="457955" y="288289"/>
                  </a:lnTo>
                  <a:lnTo>
                    <a:pt x="622973" y="288289"/>
                  </a:lnTo>
                  <a:lnTo>
                    <a:pt x="623856" y="289559"/>
                  </a:lnTo>
                  <a:lnTo>
                    <a:pt x="659095" y="292099"/>
                  </a:lnTo>
                  <a:lnTo>
                    <a:pt x="727856" y="299719"/>
                  </a:lnTo>
                  <a:lnTo>
                    <a:pt x="761062" y="304799"/>
                  </a:lnTo>
                  <a:close/>
                </a:path>
                <a:path w="1047750" h="925829">
                  <a:moveTo>
                    <a:pt x="789772" y="304799"/>
                  </a:moveTo>
                  <a:lnTo>
                    <a:pt x="761062" y="304799"/>
                  </a:lnTo>
                  <a:lnTo>
                    <a:pt x="769937" y="279399"/>
                  </a:lnTo>
                  <a:lnTo>
                    <a:pt x="777865" y="253999"/>
                  </a:lnTo>
                  <a:lnTo>
                    <a:pt x="784763" y="228599"/>
                  </a:lnTo>
                  <a:lnTo>
                    <a:pt x="790544" y="204469"/>
                  </a:lnTo>
                  <a:lnTo>
                    <a:pt x="800543" y="140969"/>
                  </a:lnTo>
                  <a:lnTo>
                    <a:pt x="800722" y="91439"/>
                  </a:lnTo>
                  <a:lnTo>
                    <a:pt x="791236" y="53339"/>
                  </a:lnTo>
                  <a:lnTo>
                    <a:pt x="772241" y="31749"/>
                  </a:lnTo>
                  <a:lnTo>
                    <a:pt x="765745" y="27939"/>
                  </a:lnTo>
                  <a:lnTo>
                    <a:pt x="757982" y="26669"/>
                  </a:lnTo>
                  <a:lnTo>
                    <a:pt x="805021" y="26669"/>
                  </a:lnTo>
                  <a:lnTo>
                    <a:pt x="807771" y="29209"/>
                  </a:lnTo>
                  <a:lnTo>
                    <a:pt x="821997" y="59689"/>
                  </a:lnTo>
                  <a:lnTo>
                    <a:pt x="828343" y="101599"/>
                  </a:lnTo>
                  <a:lnTo>
                    <a:pt x="826710" y="151129"/>
                  </a:lnTo>
                  <a:lnTo>
                    <a:pt x="816998" y="209549"/>
                  </a:lnTo>
                  <a:lnTo>
                    <a:pt x="811262" y="233679"/>
                  </a:lnTo>
                  <a:lnTo>
                    <a:pt x="804468" y="259079"/>
                  </a:lnTo>
                  <a:lnTo>
                    <a:pt x="796699" y="284479"/>
                  </a:lnTo>
                  <a:lnTo>
                    <a:pt x="789772" y="304799"/>
                  </a:lnTo>
                  <a:close/>
                </a:path>
                <a:path w="1047750" h="925829">
                  <a:moveTo>
                    <a:pt x="622973" y="288289"/>
                  </a:moveTo>
                  <a:lnTo>
                    <a:pt x="589786" y="288289"/>
                  </a:lnTo>
                  <a:lnTo>
                    <a:pt x="573454" y="264159"/>
                  </a:lnTo>
                  <a:lnTo>
                    <a:pt x="556989" y="241299"/>
                  </a:lnTo>
                  <a:lnTo>
                    <a:pt x="540440" y="219709"/>
                  </a:lnTo>
                  <a:lnTo>
                    <a:pt x="523855" y="199389"/>
                  </a:lnTo>
                  <a:lnTo>
                    <a:pt x="559334" y="199389"/>
                  </a:lnTo>
                  <a:lnTo>
                    <a:pt x="562431" y="203199"/>
                  </a:lnTo>
                  <a:lnTo>
                    <a:pt x="583039" y="231139"/>
                  </a:lnTo>
                  <a:lnTo>
                    <a:pt x="603536" y="260349"/>
                  </a:lnTo>
                  <a:lnTo>
                    <a:pt x="622973" y="288289"/>
                  </a:lnTo>
                  <a:close/>
                </a:path>
                <a:path w="1047750" h="925829">
                  <a:moveTo>
                    <a:pt x="540350" y="287019"/>
                  </a:moveTo>
                  <a:lnTo>
                    <a:pt x="507365" y="287019"/>
                  </a:lnTo>
                  <a:lnTo>
                    <a:pt x="523855" y="285749"/>
                  </a:lnTo>
                  <a:lnTo>
                    <a:pt x="540350" y="287019"/>
                  </a:lnTo>
                  <a:close/>
                </a:path>
                <a:path w="1047750" h="925829">
                  <a:moveTo>
                    <a:pt x="589786" y="288289"/>
                  </a:moveTo>
                  <a:lnTo>
                    <a:pt x="457955" y="288289"/>
                  </a:lnTo>
                  <a:lnTo>
                    <a:pt x="474403" y="287019"/>
                  </a:lnTo>
                  <a:lnTo>
                    <a:pt x="573325" y="287019"/>
                  </a:lnTo>
                  <a:lnTo>
                    <a:pt x="589786" y="288289"/>
                  </a:lnTo>
                  <a:close/>
                </a:path>
                <a:path w="1047750" h="925829">
                  <a:moveTo>
                    <a:pt x="804667" y="610869"/>
                  </a:moveTo>
                  <a:lnTo>
                    <a:pt x="566850" y="610869"/>
                  </a:lnTo>
                  <a:lnTo>
                    <a:pt x="587804" y="609599"/>
                  </a:lnTo>
                  <a:lnTo>
                    <a:pt x="608393" y="609599"/>
                  </a:lnTo>
                  <a:lnTo>
                    <a:pt x="619711" y="591819"/>
                  </a:lnTo>
                  <a:lnTo>
                    <a:pt x="630901" y="574039"/>
                  </a:lnTo>
                  <a:lnTo>
                    <a:pt x="641947" y="554989"/>
                  </a:lnTo>
                  <a:lnTo>
                    <a:pt x="652836" y="537209"/>
                  </a:lnTo>
                  <a:lnTo>
                    <a:pt x="663396" y="518159"/>
                  </a:lnTo>
                  <a:lnTo>
                    <a:pt x="673598" y="499109"/>
                  </a:lnTo>
                  <a:lnTo>
                    <a:pt x="683475" y="481329"/>
                  </a:lnTo>
                  <a:lnTo>
                    <a:pt x="693056" y="462279"/>
                  </a:lnTo>
                  <a:lnTo>
                    <a:pt x="683473" y="443229"/>
                  </a:lnTo>
                  <a:lnTo>
                    <a:pt x="673590" y="425449"/>
                  </a:lnTo>
                  <a:lnTo>
                    <a:pt x="663378" y="406399"/>
                  </a:lnTo>
                  <a:lnTo>
                    <a:pt x="652804" y="387349"/>
                  </a:lnTo>
                  <a:lnTo>
                    <a:pt x="641930" y="369569"/>
                  </a:lnTo>
                  <a:lnTo>
                    <a:pt x="630893" y="350519"/>
                  </a:lnTo>
                  <a:lnTo>
                    <a:pt x="619709" y="332739"/>
                  </a:lnTo>
                  <a:lnTo>
                    <a:pt x="608393" y="314959"/>
                  </a:lnTo>
                  <a:lnTo>
                    <a:pt x="587808" y="314959"/>
                  </a:lnTo>
                  <a:lnTo>
                    <a:pt x="566854" y="313689"/>
                  </a:lnTo>
                  <a:lnTo>
                    <a:pt x="804696" y="313689"/>
                  </a:lnTo>
                  <a:lnTo>
                    <a:pt x="821352" y="317499"/>
                  </a:lnTo>
                  <a:lnTo>
                    <a:pt x="642055" y="317499"/>
                  </a:lnTo>
                  <a:lnTo>
                    <a:pt x="650707" y="331469"/>
                  </a:lnTo>
                  <a:lnTo>
                    <a:pt x="659296" y="345439"/>
                  </a:lnTo>
                  <a:lnTo>
                    <a:pt x="667816" y="359409"/>
                  </a:lnTo>
                  <a:lnTo>
                    <a:pt x="676262" y="374649"/>
                  </a:lnTo>
                  <a:lnTo>
                    <a:pt x="684484" y="388619"/>
                  </a:lnTo>
                  <a:lnTo>
                    <a:pt x="692483" y="403859"/>
                  </a:lnTo>
                  <a:lnTo>
                    <a:pt x="700289" y="417829"/>
                  </a:lnTo>
                  <a:lnTo>
                    <a:pt x="707934" y="431799"/>
                  </a:lnTo>
                  <a:lnTo>
                    <a:pt x="738473" y="431799"/>
                  </a:lnTo>
                  <a:lnTo>
                    <a:pt x="723492" y="462279"/>
                  </a:lnTo>
                  <a:lnTo>
                    <a:pt x="737897" y="492759"/>
                  </a:lnTo>
                  <a:lnTo>
                    <a:pt x="707934" y="492759"/>
                  </a:lnTo>
                  <a:lnTo>
                    <a:pt x="700289" y="506729"/>
                  </a:lnTo>
                  <a:lnTo>
                    <a:pt x="692483" y="521969"/>
                  </a:lnTo>
                  <a:lnTo>
                    <a:pt x="684484" y="535939"/>
                  </a:lnTo>
                  <a:lnTo>
                    <a:pt x="676262" y="549909"/>
                  </a:lnTo>
                  <a:lnTo>
                    <a:pt x="667810" y="565149"/>
                  </a:lnTo>
                  <a:lnTo>
                    <a:pt x="659288" y="579119"/>
                  </a:lnTo>
                  <a:lnTo>
                    <a:pt x="650701" y="593089"/>
                  </a:lnTo>
                  <a:lnTo>
                    <a:pt x="642055" y="607059"/>
                  </a:lnTo>
                  <a:lnTo>
                    <a:pt x="821326" y="607059"/>
                  </a:lnTo>
                  <a:lnTo>
                    <a:pt x="804667" y="610869"/>
                  </a:lnTo>
                  <a:close/>
                </a:path>
                <a:path w="1047750" h="925829">
                  <a:moveTo>
                    <a:pt x="370113" y="433069"/>
                  </a:moveTo>
                  <a:lnTo>
                    <a:pt x="339629" y="433069"/>
                  </a:lnTo>
                  <a:lnTo>
                    <a:pt x="347319" y="417829"/>
                  </a:lnTo>
                  <a:lnTo>
                    <a:pt x="355156" y="403859"/>
                  </a:lnTo>
                  <a:lnTo>
                    <a:pt x="363181" y="388619"/>
                  </a:lnTo>
                  <a:lnTo>
                    <a:pt x="371437" y="374649"/>
                  </a:lnTo>
                  <a:lnTo>
                    <a:pt x="379889" y="359409"/>
                  </a:lnTo>
                  <a:lnTo>
                    <a:pt x="388415" y="345439"/>
                  </a:lnTo>
                  <a:lnTo>
                    <a:pt x="397011" y="331469"/>
                  </a:lnTo>
                  <a:lnTo>
                    <a:pt x="405675" y="317499"/>
                  </a:lnTo>
                  <a:lnTo>
                    <a:pt x="437719" y="317499"/>
                  </a:lnTo>
                  <a:lnTo>
                    <a:pt x="428006" y="332739"/>
                  </a:lnTo>
                  <a:lnTo>
                    <a:pt x="416812" y="350519"/>
                  </a:lnTo>
                  <a:lnTo>
                    <a:pt x="405775" y="369569"/>
                  </a:lnTo>
                  <a:lnTo>
                    <a:pt x="394915" y="387349"/>
                  </a:lnTo>
                  <a:lnTo>
                    <a:pt x="384312" y="406399"/>
                  </a:lnTo>
                  <a:lnTo>
                    <a:pt x="374074" y="425449"/>
                  </a:lnTo>
                  <a:lnTo>
                    <a:pt x="370113" y="433069"/>
                  </a:lnTo>
                  <a:close/>
                </a:path>
                <a:path w="1047750" h="925829">
                  <a:moveTo>
                    <a:pt x="738473" y="431799"/>
                  </a:moveTo>
                  <a:lnTo>
                    <a:pt x="707934" y="431799"/>
                  </a:lnTo>
                  <a:lnTo>
                    <a:pt x="720055" y="406399"/>
                  </a:lnTo>
                  <a:lnTo>
                    <a:pt x="731455" y="380999"/>
                  </a:lnTo>
                  <a:lnTo>
                    <a:pt x="742095" y="355599"/>
                  </a:lnTo>
                  <a:lnTo>
                    <a:pt x="751936" y="330199"/>
                  </a:lnTo>
                  <a:lnTo>
                    <a:pt x="698881" y="322579"/>
                  </a:lnTo>
                  <a:lnTo>
                    <a:pt x="642055" y="317499"/>
                  </a:lnTo>
                  <a:lnTo>
                    <a:pt x="821352" y="317499"/>
                  </a:lnTo>
                  <a:lnTo>
                    <a:pt x="849111" y="323849"/>
                  </a:lnTo>
                  <a:lnTo>
                    <a:pt x="887361" y="335279"/>
                  </a:lnTo>
                  <a:lnTo>
                    <a:pt x="779145" y="335279"/>
                  </a:lnTo>
                  <a:lnTo>
                    <a:pt x="766946" y="365759"/>
                  </a:lnTo>
                  <a:lnTo>
                    <a:pt x="753589" y="397509"/>
                  </a:lnTo>
                  <a:lnTo>
                    <a:pt x="739097" y="430529"/>
                  </a:lnTo>
                  <a:lnTo>
                    <a:pt x="738473" y="431799"/>
                  </a:lnTo>
                  <a:close/>
                </a:path>
                <a:path w="1047750" h="925829">
                  <a:moveTo>
                    <a:pt x="297742" y="589279"/>
                  </a:moveTo>
                  <a:lnTo>
                    <a:pt x="268575" y="589279"/>
                  </a:lnTo>
                  <a:lnTo>
                    <a:pt x="280793" y="558799"/>
                  </a:lnTo>
                  <a:lnTo>
                    <a:pt x="294176" y="527049"/>
                  </a:lnTo>
                  <a:lnTo>
                    <a:pt x="308700" y="494029"/>
                  </a:lnTo>
                  <a:lnTo>
                    <a:pt x="324343" y="462279"/>
                  </a:lnTo>
                  <a:lnTo>
                    <a:pt x="309016" y="430529"/>
                  </a:lnTo>
                  <a:lnTo>
                    <a:pt x="294649" y="398779"/>
                  </a:lnTo>
                  <a:lnTo>
                    <a:pt x="281308" y="365759"/>
                  </a:lnTo>
                  <a:lnTo>
                    <a:pt x="269057" y="335279"/>
                  </a:lnTo>
                  <a:lnTo>
                    <a:pt x="297298" y="335279"/>
                  </a:lnTo>
                  <a:lnTo>
                    <a:pt x="305077" y="355599"/>
                  </a:lnTo>
                  <a:lnTo>
                    <a:pt x="315700" y="379729"/>
                  </a:lnTo>
                  <a:lnTo>
                    <a:pt x="327218" y="406399"/>
                  </a:lnTo>
                  <a:lnTo>
                    <a:pt x="339629" y="433069"/>
                  </a:lnTo>
                  <a:lnTo>
                    <a:pt x="370113" y="433069"/>
                  </a:lnTo>
                  <a:lnTo>
                    <a:pt x="364170" y="444499"/>
                  </a:lnTo>
                  <a:lnTo>
                    <a:pt x="354569" y="462279"/>
                  </a:lnTo>
                  <a:lnTo>
                    <a:pt x="364040" y="481329"/>
                  </a:lnTo>
                  <a:lnTo>
                    <a:pt x="370388" y="492759"/>
                  </a:lnTo>
                  <a:lnTo>
                    <a:pt x="339744" y="492759"/>
                  </a:lnTo>
                  <a:lnTo>
                    <a:pt x="327635" y="518159"/>
                  </a:lnTo>
                  <a:lnTo>
                    <a:pt x="316250" y="543559"/>
                  </a:lnTo>
                  <a:lnTo>
                    <a:pt x="305619" y="568959"/>
                  </a:lnTo>
                  <a:lnTo>
                    <a:pt x="297742" y="589279"/>
                  </a:lnTo>
                  <a:close/>
                </a:path>
                <a:path w="1047750" h="925829">
                  <a:moveTo>
                    <a:pt x="887347" y="589279"/>
                  </a:moveTo>
                  <a:lnTo>
                    <a:pt x="779124" y="589279"/>
                  </a:lnTo>
                  <a:lnTo>
                    <a:pt x="849263" y="574039"/>
                  </a:lnTo>
                  <a:lnTo>
                    <a:pt x="908616" y="554989"/>
                  </a:lnTo>
                  <a:lnTo>
                    <a:pt x="956305" y="533399"/>
                  </a:lnTo>
                  <a:lnTo>
                    <a:pt x="991455" y="510539"/>
                  </a:lnTo>
                  <a:lnTo>
                    <a:pt x="1013188" y="486409"/>
                  </a:lnTo>
                  <a:lnTo>
                    <a:pt x="1020627" y="462279"/>
                  </a:lnTo>
                  <a:lnTo>
                    <a:pt x="1013188" y="438149"/>
                  </a:lnTo>
                  <a:lnTo>
                    <a:pt x="956308" y="391159"/>
                  </a:lnTo>
                  <a:lnTo>
                    <a:pt x="908622" y="369569"/>
                  </a:lnTo>
                  <a:lnTo>
                    <a:pt x="849275" y="350519"/>
                  </a:lnTo>
                  <a:lnTo>
                    <a:pt x="779145" y="335279"/>
                  </a:lnTo>
                  <a:lnTo>
                    <a:pt x="887361" y="335279"/>
                  </a:lnTo>
                  <a:lnTo>
                    <a:pt x="952485" y="359409"/>
                  </a:lnTo>
                  <a:lnTo>
                    <a:pt x="992183" y="380999"/>
                  </a:lnTo>
                  <a:lnTo>
                    <a:pt x="1022151" y="406399"/>
                  </a:lnTo>
                  <a:lnTo>
                    <a:pt x="1047689" y="462279"/>
                  </a:lnTo>
                  <a:lnTo>
                    <a:pt x="1041087" y="491489"/>
                  </a:lnTo>
                  <a:lnTo>
                    <a:pt x="1022150" y="518159"/>
                  </a:lnTo>
                  <a:lnTo>
                    <a:pt x="992181" y="543559"/>
                  </a:lnTo>
                  <a:lnTo>
                    <a:pt x="952479" y="565149"/>
                  </a:lnTo>
                  <a:lnTo>
                    <a:pt x="904349" y="584199"/>
                  </a:lnTo>
                  <a:lnTo>
                    <a:pt x="887347" y="589279"/>
                  </a:lnTo>
                  <a:close/>
                </a:path>
                <a:path w="1047750" h="925829">
                  <a:moveTo>
                    <a:pt x="437717" y="607059"/>
                  </a:moveTo>
                  <a:lnTo>
                    <a:pt x="405675" y="607059"/>
                  </a:lnTo>
                  <a:lnTo>
                    <a:pt x="397017" y="593089"/>
                  </a:lnTo>
                  <a:lnTo>
                    <a:pt x="388424" y="579119"/>
                  </a:lnTo>
                  <a:lnTo>
                    <a:pt x="379900" y="565149"/>
                  </a:lnTo>
                  <a:lnTo>
                    <a:pt x="371447" y="549909"/>
                  </a:lnTo>
                  <a:lnTo>
                    <a:pt x="363295" y="535939"/>
                  </a:lnTo>
                  <a:lnTo>
                    <a:pt x="355293" y="521969"/>
                  </a:lnTo>
                  <a:lnTo>
                    <a:pt x="347443" y="506729"/>
                  </a:lnTo>
                  <a:lnTo>
                    <a:pt x="339744" y="492759"/>
                  </a:lnTo>
                  <a:lnTo>
                    <a:pt x="370388" y="492759"/>
                  </a:lnTo>
                  <a:lnTo>
                    <a:pt x="373915" y="499109"/>
                  </a:lnTo>
                  <a:lnTo>
                    <a:pt x="384197" y="518159"/>
                  </a:lnTo>
                  <a:lnTo>
                    <a:pt x="394895" y="537209"/>
                  </a:lnTo>
                  <a:lnTo>
                    <a:pt x="405764" y="554989"/>
                  </a:lnTo>
                  <a:lnTo>
                    <a:pt x="416802" y="574039"/>
                  </a:lnTo>
                  <a:lnTo>
                    <a:pt x="427997" y="591819"/>
                  </a:lnTo>
                  <a:lnTo>
                    <a:pt x="437717" y="607059"/>
                  </a:lnTo>
                  <a:close/>
                </a:path>
                <a:path w="1047750" h="925829">
                  <a:moveTo>
                    <a:pt x="821326" y="607059"/>
                  </a:moveTo>
                  <a:lnTo>
                    <a:pt x="642055" y="607059"/>
                  </a:lnTo>
                  <a:lnTo>
                    <a:pt x="698881" y="601979"/>
                  </a:lnTo>
                  <a:lnTo>
                    <a:pt x="751936" y="594359"/>
                  </a:lnTo>
                  <a:lnTo>
                    <a:pt x="742095" y="568959"/>
                  </a:lnTo>
                  <a:lnTo>
                    <a:pt x="731455" y="543559"/>
                  </a:lnTo>
                  <a:lnTo>
                    <a:pt x="720055" y="518159"/>
                  </a:lnTo>
                  <a:lnTo>
                    <a:pt x="707934" y="492759"/>
                  </a:lnTo>
                  <a:lnTo>
                    <a:pt x="737897" y="492759"/>
                  </a:lnTo>
                  <a:lnTo>
                    <a:pt x="739097" y="495299"/>
                  </a:lnTo>
                  <a:lnTo>
                    <a:pt x="753587" y="527049"/>
                  </a:lnTo>
                  <a:lnTo>
                    <a:pt x="766937" y="558799"/>
                  </a:lnTo>
                  <a:lnTo>
                    <a:pt x="779124" y="589279"/>
                  </a:lnTo>
                  <a:lnTo>
                    <a:pt x="887347" y="589279"/>
                  </a:lnTo>
                  <a:lnTo>
                    <a:pt x="849091" y="600709"/>
                  </a:lnTo>
                  <a:lnTo>
                    <a:pt x="821326" y="607059"/>
                  </a:lnTo>
                  <a:close/>
                </a:path>
                <a:path w="1047750" h="925829">
                  <a:moveTo>
                    <a:pt x="378871" y="897889"/>
                  </a:moveTo>
                  <a:lnTo>
                    <a:pt x="298486" y="897889"/>
                  </a:lnTo>
                  <a:lnTo>
                    <a:pt x="332003" y="891539"/>
                  </a:lnTo>
                  <a:lnTo>
                    <a:pt x="370642" y="871219"/>
                  </a:lnTo>
                  <a:lnTo>
                    <a:pt x="413264" y="840739"/>
                  </a:lnTo>
                  <a:lnTo>
                    <a:pt x="458733" y="798829"/>
                  </a:lnTo>
                  <a:lnTo>
                    <a:pt x="505908" y="746759"/>
                  </a:lnTo>
                  <a:lnTo>
                    <a:pt x="485264" y="721359"/>
                  </a:lnTo>
                  <a:lnTo>
                    <a:pt x="444163" y="665479"/>
                  </a:lnTo>
                  <a:lnTo>
                    <a:pt x="423832" y="634999"/>
                  </a:lnTo>
                  <a:lnTo>
                    <a:pt x="388621" y="632459"/>
                  </a:lnTo>
                  <a:lnTo>
                    <a:pt x="319875" y="624839"/>
                  </a:lnTo>
                  <a:lnTo>
                    <a:pt x="286668" y="619759"/>
                  </a:lnTo>
                  <a:lnTo>
                    <a:pt x="761062" y="619759"/>
                  </a:lnTo>
                  <a:lnTo>
                    <a:pt x="727857" y="624839"/>
                  </a:lnTo>
                  <a:lnTo>
                    <a:pt x="659109" y="632459"/>
                  </a:lnTo>
                  <a:lnTo>
                    <a:pt x="623888" y="634999"/>
                  </a:lnTo>
                  <a:lnTo>
                    <a:pt x="623040" y="636269"/>
                  </a:lnTo>
                  <a:lnTo>
                    <a:pt x="457913" y="636269"/>
                  </a:lnTo>
                  <a:lnTo>
                    <a:pt x="474276" y="660399"/>
                  </a:lnTo>
                  <a:lnTo>
                    <a:pt x="490746" y="683259"/>
                  </a:lnTo>
                  <a:lnTo>
                    <a:pt x="507285" y="704849"/>
                  </a:lnTo>
                  <a:lnTo>
                    <a:pt x="523855" y="725169"/>
                  </a:lnTo>
                  <a:lnTo>
                    <a:pt x="559334" y="725169"/>
                  </a:lnTo>
                  <a:lnTo>
                    <a:pt x="541781" y="746759"/>
                  </a:lnTo>
                  <a:lnTo>
                    <a:pt x="561343" y="768349"/>
                  </a:lnTo>
                  <a:lnTo>
                    <a:pt x="523855" y="768349"/>
                  </a:lnTo>
                  <a:lnTo>
                    <a:pt x="481980" y="814069"/>
                  </a:lnTo>
                  <a:lnTo>
                    <a:pt x="441052" y="852169"/>
                  </a:lnTo>
                  <a:lnTo>
                    <a:pt x="401655" y="883919"/>
                  </a:lnTo>
                  <a:lnTo>
                    <a:pt x="378871" y="897889"/>
                  </a:lnTo>
                  <a:close/>
                </a:path>
                <a:path w="1047750" h="925829">
                  <a:moveTo>
                    <a:pt x="805021" y="897889"/>
                  </a:moveTo>
                  <a:lnTo>
                    <a:pt x="757982" y="897889"/>
                  </a:lnTo>
                  <a:lnTo>
                    <a:pt x="765714" y="896619"/>
                  </a:lnTo>
                  <a:lnTo>
                    <a:pt x="772241" y="892809"/>
                  </a:lnTo>
                  <a:lnTo>
                    <a:pt x="791230" y="871219"/>
                  </a:lnTo>
                  <a:lnTo>
                    <a:pt x="800709" y="834389"/>
                  </a:lnTo>
                  <a:lnTo>
                    <a:pt x="800519" y="783589"/>
                  </a:lnTo>
                  <a:lnTo>
                    <a:pt x="790502" y="720089"/>
                  </a:lnTo>
                  <a:lnTo>
                    <a:pt x="777860" y="670559"/>
                  </a:lnTo>
                  <a:lnTo>
                    <a:pt x="761062" y="619759"/>
                  </a:lnTo>
                  <a:lnTo>
                    <a:pt x="789744" y="619759"/>
                  </a:lnTo>
                  <a:lnTo>
                    <a:pt x="804462" y="665479"/>
                  </a:lnTo>
                  <a:lnTo>
                    <a:pt x="816987" y="715009"/>
                  </a:lnTo>
                  <a:lnTo>
                    <a:pt x="826705" y="773429"/>
                  </a:lnTo>
                  <a:lnTo>
                    <a:pt x="828341" y="824229"/>
                  </a:lnTo>
                  <a:lnTo>
                    <a:pt x="821996" y="864869"/>
                  </a:lnTo>
                  <a:lnTo>
                    <a:pt x="807771" y="895349"/>
                  </a:lnTo>
                  <a:lnTo>
                    <a:pt x="805021" y="897889"/>
                  </a:lnTo>
                  <a:close/>
                </a:path>
                <a:path w="1047750" h="925829">
                  <a:moveTo>
                    <a:pt x="573330" y="637539"/>
                  </a:moveTo>
                  <a:lnTo>
                    <a:pt x="474385" y="637539"/>
                  </a:lnTo>
                  <a:lnTo>
                    <a:pt x="457913" y="636269"/>
                  </a:lnTo>
                  <a:lnTo>
                    <a:pt x="589786" y="636269"/>
                  </a:lnTo>
                  <a:lnTo>
                    <a:pt x="573330" y="637539"/>
                  </a:lnTo>
                  <a:close/>
                </a:path>
                <a:path w="1047750" h="925829">
                  <a:moveTo>
                    <a:pt x="559334" y="725169"/>
                  </a:moveTo>
                  <a:lnTo>
                    <a:pt x="523855" y="725169"/>
                  </a:lnTo>
                  <a:lnTo>
                    <a:pt x="540440" y="704849"/>
                  </a:lnTo>
                  <a:lnTo>
                    <a:pt x="556989" y="683259"/>
                  </a:lnTo>
                  <a:lnTo>
                    <a:pt x="573454" y="660399"/>
                  </a:lnTo>
                  <a:lnTo>
                    <a:pt x="589786" y="636269"/>
                  </a:lnTo>
                  <a:lnTo>
                    <a:pt x="623040" y="636269"/>
                  </a:lnTo>
                  <a:lnTo>
                    <a:pt x="603549" y="665479"/>
                  </a:lnTo>
                  <a:lnTo>
                    <a:pt x="562432" y="721359"/>
                  </a:lnTo>
                  <a:lnTo>
                    <a:pt x="559334" y="725169"/>
                  </a:lnTo>
                  <a:close/>
                </a:path>
                <a:path w="1047750" h="925829">
                  <a:moveTo>
                    <a:pt x="540352" y="638809"/>
                  </a:moveTo>
                  <a:lnTo>
                    <a:pt x="507365" y="638809"/>
                  </a:lnTo>
                  <a:lnTo>
                    <a:pt x="490872" y="637539"/>
                  </a:lnTo>
                  <a:lnTo>
                    <a:pt x="556848" y="637539"/>
                  </a:lnTo>
                  <a:lnTo>
                    <a:pt x="540352" y="638809"/>
                  </a:lnTo>
                  <a:close/>
                </a:path>
                <a:path w="1047750" h="925829">
                  <a:moveTo>
                    <a:pt x="749202" y="925829"/>
                  </a:moveTo>
                  <a:lnTo>
                    <a:pt x="683331" y="906779"/>
                  </a:lnTo>
                  <a:lnTo>
                    <a:pt x="646052" y="883919"/>
                  </a:lnTo>
                  <a:lnTo>
                    <a:pt x="606657" y="852169"/>
                  </a:lnTo>
                  <a:lnTo>
                    <a:pt x="565729" y="814069"/>
                  </a:lnTo>
                  <a:lnTo>
                    <a:pt x="523855" y="768349"/>
                  </a:lnTo>
                  <a:lnTo>
                    <a:pt x="561343" y="768349"/>
                  </a:lnTo>
                  <a:lnTo>
                    <a:pt x="588960" y="798829"/>
                  </a:lnTo>
                  <a:lnTo>
                    <a:pt x="634428" y="840739"/>
                  </a:lnTo>
                  <a:lnTo>
                    <a:pt x="677050" y="871219"/>
                  </a:lnTo>
                  <a:lnTo>
                    <a:pt x="715686" y="891539"/>
                  </a:lnTo>
                  <a:lnTo>
                    <a:pt x="749202" y="897889"/>
                  </a:lnTo>
                  <a:lnTo>
                    <a:pt x="805021" y="897889"/>
                  </a:lnTo>
                  <a:lnTo>
                    <a:pt x="785766" y="915669"/>
                  </a:lnTo>
                  <a:lnTo>
                    <a:pt x="777465" y="919479"/>
                  </a:lnTo>
                  <a:lnTo>
                    <a:pt x="768580" y="923289"/>
                  </a:lnTo>
                  <a:lnTo>
                    <a:pt x="749202" y="925829"/>
                  </a:lnTo>
                  <a:close/>
                </a:path>
              </a:pathLst>
            </a:custGeom>
            <a:solidFill>
              <a:srgbClr val="45CF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8035" y="7378821"/>
              <a:ext cx="115078" cy="115078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499791" y="6392107"/>
            <a:ext cx="2392680" cy="18840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87630" marR="80010">
              <a:lnSpc>
                <a:spcPct val="104200"/>
              </a:lnSpc>
              <a:spcBef>
                <a:spcPts val="5"/>
              </a:spcBef>
            </a:pPr>
            <a:r>
              <a:rPr dirty="0" sz="2250" spc="145" b="1">
                <a:solidFill>
                  <a:srgbClr val="333332"/>
                </a:solidFill>
                <a:latin typeface="Trebuchet MS"/>
                <a:cs typeface="Trebuchet MS"/>
              </a:rPr>
              <a:t>Business Understanding</a:t>
            </a:r>
            <a:endParaRPr sz="2250">
              <a:latin typeface="Trebuchet MS"/>
              <a:cs typeface="Trebuchet MS"/>
            </a:endParaRPr>
          </a:p>
          <a:p>
            <a:pPr algn="ctr" marL="12700" marR="5080">
              <a:lnSpc>
                <a:spcPct val="105500"/>
              </a:lnSpc>
              <a:spcBef>
                <a:spcPts val="100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>
                <a:solidFill>
                  <a:srgbClr val="333332"/>
                </a:solidFill>
                <a:latin typeface="Trebuchet MS"/>
                <a:cs typeface="Trebuchet MS"/>
              </a:rPr>
              <a:t>latar</a:t>
            </a:r>
            <a:r>
              <a:rPr dirty="0" sz="1600" spc="3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333332"/>
                </a:solidFill>
                <a:latin typeface="Trebuchet MS"/>
                <a:cs typeface="Trebuchet MS"/>
              </a:rPr>
              <a:t>belakang</a:t>
            </a:r>
            <a:r>
              <a:rPr dirty="0" sz="1600" spc="3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333332"/>
                </a:solidFill>
                <a:latin typeface="Trebuchet MS"/>
                <a:cs typeface="Trebuchet MS"/>
              </a:rPr>
              <a:t>masalah </a:t>
            </a:r>
            <a:r>
              <a:rPr dirty="0" sz="1600" spc="150">
                <a:solidFill>
                  <a:srgbClr val="333332"/>
                </a:solidFill>
                <a:latin typeface="Trebuchet MS"/>
                <a:cs typeface="Trebuchet MS"/>
              </a:rPr>
              <a:t>dan</a:t>
            </a:r>
            <a:r>
              <a:rPr dirty="0" sz="16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tujuan</a:t>
            </a:r>
            <a:r>
              <a:rPr dirty="0" sz="16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35">
                <a:solidFill>
                  <a:srgbClr val="333332"/>
                </a:solidFill>
                <a:latin typeface="Trebuchet MS"/>
                <a:cs typeface="Trebuchet MS"/>
              </a:rPr>
              <a:t>yang</a:t>
            </a:r>
            <a:r>
              <a:rPr dirty="0" sz="16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333332"/>
                </a:solidFill>
                <a:latin typeface="Trebuchet MS"/>
                <a:cs typeface="Trebuchet MS"/>
              </a:rPr>
              <a:t>ingin </a:t>
            </a:r>
            <a:r>
              <a:rPr dirty="0" sz="1600" spc="40">
                <a:solidFill>
                  <a:srgbClr val="333332"/>
                </a:solidFill>
                <a:latin typeface="Trebuchet MS"/>
                <a:cs typeface="Trebuchet MS"/>
              </a:rPr>
              <a:t>dicapai.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144382" y="3815632"/>
            <a:ext cx="2242185" cy="141287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12700" marR="5080" indent="-635">
              <a:lnSpc>
                <a:spcPct val="104200"/>
              </a:lnSpc>
              <a:spcBef>
                <a:spcPts val="5"/>
              </a:spcBef>
            </a:pPr>
            <a:r>
              <a:rPr dirty="0" sz="2250" spc="150" b="1">
                <a:solidFill>
                  <a:srgbClr val="333332"/>
                </a:solidFill>
                <a:latin typeface="Trebuchet MS"/>
                <a:cs typeface="Trebuchet MS"/>
              </a:rPr>
              <a:t>Data </a:t>
            </a:r>
            <a:r>
              <a:rPr dirty="0" sz="2250" spc="145" b="1">
                <a:solidFill>
                  <a:srgbClr val="333332"/>
                </a:solidFill>
                <a:latin typeface="Trebuchet MS"/>
                <a:cs typeface="Trebuchet MS"/>
              </a:rPr>
              <a:t>Understanding</a:t>
            </a:r>
            <a:endParaRPr sz="2250">
              <a:latin typeface="Trebuchet MS"/>
              <a:cs typeface="Trebuchet MS"/>
            </a:endParaRPr>
          </a:p>
          <a:p>
            <a:pPr algn="ctr" marL="46990" marR="36830">
              <a:lnSpc>
                <a:spcPct val="105500"/>
              </a:lnSpc>
              <a:spcBef>
                <a:spcPts val="134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 spc="80">
                <a:solidFill>
                  <a:srgbClr val="333332"/>
                </a:solidFill>
                <a:latin typeface="Trebuchet MS"/>
                <a:cs typeface="Trebuchet MS"/>
              </a:rPr>
              <a:t>deskripsi</a:t>
            </a:r>
            <a:r>
              <a:rPr dirty="0" sz="1600" spc="-6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33332"/>
                </a:solidFill>
                <a:latin typeface="Trebuchet MS"/>
                <a:cs typeface="Trebuchet MS"/>
              </a:rPr>
              <a:t>dataset.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540473" y="6343705"/>
            <a:ext cx="2309495" cy="141795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255904" marR="293370" indent="43815">
              <a:lnSpc>
                <a:spcPct val="104200"/>
              </a:lnSpc>
              <a:spcBef>
                <a:spcPts val="5"/>
              </a:spcBef>
            </a:pPr>
            <a:r>
              <a:rPr dirty="0" sz="2250" spc="150" b="1">
                <a:solidFill>
                  <a:srgbClr val="333332"/>
                </a:solidFill>
                <a:latin typeface="Trebuchet MS"/>
                <a:cs typeface="Trebuchet MS"/>
              </a:rPr>
              <a:t>Data </a:t>
            </a:r>
            <a:r>
              <a:rPr dirty="0" sz="2250" spc="105" b="1">
                <a:solidFill>
                  <a:srgbClr val="333332"/>
                </a:solidFill>
                <a:latin typeface="Trebuchet MS"/>
                <a:cs typeface="Trebuchet MS"/>
              </a:rPr>
              <a:t>Preparation</a:t>
            </a:r>
            <a:endParaRPr sz="2250">
              <a:latin typeface="Trebuchet MS"/>
              <a:cs typeface="Trebuchet MS"/>
            </a:endParaRPr>
          </a:p>
          <a:p>
            <a:pPr algn="ctr" marL="12700" marR="5080">
              <a:lnSpc>
                <a:spcPct val="105500"/>
              </a:lnSpc>
              <a:spcBef>
                <a:spcPts val="138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 spc="95">
                <a:solidFill>
                  <a:srgbClr val="333332"/>
                </a:solidFill>
                <a:latin typeface="Trebuchet MS"/>
                <a:cs typeface="Trebuchet MS"/>
              </a:rPr>
              <a:t>preprocessing</a:t>
            </a:r>
            <a:r>
              <a:rPr dirty="0" sz="1600" spc="-1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33332"/>
                </a:solidFill>
                <a:latin typeface="Trebuchet MS"/>
                <a:cs typeface="Trebuchet MS"/>
              </a:rPr>
              <a:t>dataset.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056476" y="4688447"/>
            <a:ext cx="21748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5500"/>
              </a:lnSpc>
              <a:spcBef>
                <a:spcPts val="10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 spc="140">
                <a:solidFill>
                  <a:srgbClr val="333332"/>
                </a:solidFill>
                <a:latin typeface="Trebuchet MS"/>
                <a:cs typeface="Trebuchet MS"/>
              </a:rPr>
              <a:t>pembuatan</a:t>
            </a:r>
            <a:r>
              <a:rPr dirty="0" sz="1600" spc="-5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333332"/>
                </a:solidFill>
                <a:latin typeface="Trebuchet MS"/>
                <a:cs typeface="Trebuchet MS"/>
              </a:rPr>
              <a:t>model </a:t>
            </a:r>
            <a:r>
              <a:rPr dirty="0" sz="1600" spc="-10">
                <a:solidFill>
                  <a:srgbClr val="333332"/>
                </a:solidFill>
                <a:latin typeface="Trebuchet MS"/>
                <a:cs typeface="Trebuchet MS"/>
              </a:rPr>
              <a:t>prediksi.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395706" y="3815632"/>
            <a:ext cx="1499235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50" spc="155" b="1">
                <a:solidFill>
                  <a:srgbClr val="333332"/>
                </a:solidFill>
                <a:latin typeface="Trebuchet MS"/>
                <a:cs typeface="Trebuchet MS"/>
              </a:rPr>
              <a:t>Modelling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548429" y="7221822"/>
            <a:ext cx="21748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5500"/>
              </a:lnSpc>
              <a:spcBef>
                <a:spcPts val="10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>
                <a:solidFill>
                  <a:srgbClr val="333332"/>
                </a:solidFill>
                <a:latin typeface="Trebuchet MS"/>
                <a:cs typeface="Trebuchet MS"/>
              </a:rPr>
              <a:t>nilai</a:t>
            </a:r>
            <a:r>
              <a:rPr dirty="0" sz="1600" spc="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333332"/>
                </a:solidFill>
                <a:latin typeface="Trebuchet MS"/>
                <a:cs typeface="Trebuchet MS"/>
              </a:rPr>
              <a:t>evaluasi</a:t>
            </a:r>
            <a:r>
              <a:rPr dirty="0" sz="1600" spc="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333332"/>
                </a:solidFill>
                <a:latin typeface="Trebuchet MS"/>
                <a:cs typeface="Trebuchet MS"/>
              </a:rPr>
              <a:t>kinerja </a:t>
            </a:r>
            <a:r>
              <a:rPr dirty="0" sz="1600" spc="65">
                <a:solidFill>
                  <a:srgbClr val="333332"/>
                </a:solidFill>
                <a:latin typeface="Trebuchet MS"/>
                <a:cs typeface="Trebuchet MS"/>
              </a:rPr>
              <a:t>model.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788956" y="6403659"/>
            <a:ext cx="1607820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50" spc="125" b="1">
                <a:solidFill>
                  <a:srgbClr val="333332"/>
                </a:solidFill>
                <a:latin typeface="Trebuchet MS"/>
                <a:cs typeface="Trebuchet MS"/>
              </a:rPr>
              <a:t>Evaluation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2955191" y="4688447"/>
            <a:ext cx="21748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5500"/>
              </a:lnSpc>
              <a:spcBef>
                <a:spcPts val="100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 spc="70">
                <a:solidFill>
                  <a:srgbClr val="333332"/>
                </a:solidFill>
                <a:latin typeface="Trebuchet MS"/>
                <a:cs typeface="Trebuchet MS"/>
              </a:rPr>
              <a:t>hasil</a:t>
            </a:r>
            <a:r>
              <a:rPr dirty="0" sz="16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333332"/>
                </a:solidFill>
                <a:latin typeface="Trebuchet MS"/>
                <a:cs typeface="Trebuchet MS"/>
              </a:rPr>
              <a:t>analisis</a:t>
            </a:r>
            <a:r>
              <a:rPr dirty="0" sz="1600" spc="-70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333332"/>
                </a:solidFill>
                <a:latin typeface="Trebuchet MS"/>
                <a:cs typeface="Trebuchet MS"/>
              </a:rPr>
              <a:t>dan </a:t>
            </a:r>
            <a:r>
              <a:rPr dirty="0" sz="1600" spc="70">
                <a:solidFill>
                  <a:srgbClr val="333332"/>
                </a:solidFill>
                <a:latin typeface="Trebuchet MS"/>
                <a:cs typeface="Trebuchet MS"/>
              </a:rPr>
              <a:t>aplikasi</a:t>
            </a:r>
            <a:r>
              <a:rPr dirty="0" sz="1600" spc="-6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33332"/>
                </a:solidFill>
                <a:latin typeface="Trebuchet MS"/>
                <a:cs typeface="Trebuchet MS"/>
              </a:rPr>
              <a:t>Streamlit.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3115680" y="3815632"/>
            <a:ext cx="1854200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50" spc="155" b="1">
                <a:solidFill>
                  <a:srgbClr val="333332"/>
                </a:solidFill>
                <a:latin typeface="Trebuchet MS"/>
                <a:cs typeface="Trebuchet MS"/>
              </a:rPr>
              <a:t>Deployment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5143622" y="6403659"/>
            <a:ext cx="2684145" cy="165798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12700" marR="5080">
              <a:lnSpc>
                <a:spcPct val="104200"/>
              </a:lnSpc>
              <a:spcBef>
                <a:spcPts val="5"/>
              </a:spcBef>
            </a:pPr>
            <a:r>
              <a:rPr dirty="0" sz="2250" spc="145" b="1">
                <a:solidFill>
                  <a:srgbClr val="333332"/>
                </a:solidFill>
                <a:latin typeface="Trebuchet MS"/>
                <a:cs typeface="Trebuchet MS"/>
              </a:rPr>
              <a:t>Conclusion</a:t>
            </a:r>
            <a:r>
              <a:rPr dirty="0" sz="2250" spc="-155" b="1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2250" spc="165" b="1">
                <a:solidFill>
                  <a:srgbClr val="333332"/>
                </a:solidFill>
                <a:latin typeface="Trebuchet MS"/>
                <a:cs typeface="Trebuchet MS"/>
              </a:rPr>
              <a:t>and </a:t>
            </a:r>
            <a:r>
              <a:rPr dirty="0" sz="2250" spc="170" b="1">
                <a:solidFill>
                  <a:srgbClr val="333332"/>
                </a:solidFill>
                <a:latin typeface="Trebuchet MS"/>
                <a:cs typeface="Trebuchet MS"/>
              </a:rPr>
              <a:t>Recommendation</a:t>
            </a:r>
            <a:endParaRPr sz="2250">
              <a:latin typeface="Trebuchet MS"/>
              <a:cs typeface="Trebuchet MS"/>
            </a:endParaRPr>
          </a:p>
          <a:p>
            <a:pPr algn="ctr" marL="266700" marR="259079">
              <a:lnSpc>
                <a:spcPct val="105500"/>
              </a:lnSpc>
              <a:spcBef>
                <a:spcPts val="1245"/>
              </a:spcBef>
            </a:pPr>
            <a:r>
              <a:rPr dirty="0" sz="1600" spc="145">
                <a:solidFill>
                  <a:srgbClr val="333332"/>
                </a:solidFill>
                <a:latin typeface="Trebuchet MS"/>
                <a:cs typeface="Trebuchet MS"/>
              </a:rPr>
              <a:t>Pembahasan</a:t>
            </a:r>
            <a:r>
              <a:rPr dirty="0" sz="1600" spc="-4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33332"/>
                </a:solidFill>
                <a:latin typeface="Trebuchet MS"/>
                <a:cs typeface="Trebuchet MS"/>
              </a:rPr>
              <a:t>seputar </a:t>
            </a:r>
            <a:r>
              <a:rPr dirty="0" sz="1600" spc="120">
                <a:solidFill>
                  <a:srgbClr val="333332"/>
                </a:solidFill>
                <a:latin typeface="Trebuchet MS"/>
                <a:cs typeface="Trebuchet MS"/>
              </a:rPr>
              <a:t>kesimpulan</a:t>
            </a:r>
            <a:r>
              <a:rPr dirty="0" sz="1600" spc="-55">
                <a:solidFill>
                  <a:srgbClr val="333332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333332"/>
                </a:solidFill>
                <a:latin typeface="Trebuchet MS"/>
                <a:cs typeface="Trebuchet MS"/>
              </a:rPr>
              <a:t>dan </a:t>
            </a:r>
            <a:r>
              <a:rPr dirty="0" sz="1600" spc="70">
                <a:solidFill>
                  <a:srgbClr val="333332"/>
                </a:solidFill>
                <a:latin typeface="Trebuchet MS"/>
                <a:cs typeface="Trebuchet MS"/>
              </a:rPr>
              <a:t>rekomendasi.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236" rIns="0" bIns="0" rtlCol="0" vert="horz">
            <a:spAutoFit/>
          </a:bodyPr>
          <a:lstStyle/>
          <a:p>
            <a:pPr marL="5104130">
              <a:lnSpc>
                <a:spcPct val="100000"/>
              </a:lnSpc>
              <a:spcBef>
                <a:spcPts val="100"/>
              </a:spcBef>
            </a:pPr>
            <a:r>
              <a:rPr dirty="0" sz="8100" spc="840">
                <a:latin typeface="Trebuchet MS"/>
                <a:cs typeface="Trebuchet MS"/>
              </a:rPr>
              <a:t>DAFTAR</a:t>
            </a:r>
            <a:r>
              <a:rPr dirty="0" sz="8100" spc="-145">
                <a:latin typeface="Trebuchet MS"/>
                <a:cs typeface="Trebuchet MS"/>
              </a:rPr>
              <a:t> </a:t>
            </a:r>
            <a:r>
              <a:rPr dirty="0" sz="8100" spc="570">
                <a:latin typeface="Trebuchet MS"/>
                <a:cs typeface="Trebuchet MS"/>
              </a:rPr>
              <a:t>ISI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154" y="8033704"/>
            <a:ext cx="2247899" cy="10477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6002" y="7945023"/>
            <a:ext cx="1228724" cy="12287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0757" y="7945008"/>
            <a:ext cx="1428749" cy="14287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06711" y="7852958"/>
            <a:ext cx="1400174" cy="14096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633086" y="3275383"/>
            <a:ext cx="653542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u="heavy" sz="2000" spc="-1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https://colab.research.google.com/drive/1mQHPx1Z-</a:t>
            </a:r>
            <a:r>
              <a:rPr dirty="0" u="none" sz="2000" spc="500">
                <a:latin typeface="Trebuchet MS"/>
                <a:cs typeface="Trebuchet MS"/>
              </a:rPr>
              <a:t>  </a:t>
            </a:r>
            <a:r>
              <a:rPr dirty="0" u="heavy" sz="2000" spc="14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horXgvc6vfRgpT9Vpxm8lAu_?usp=sharing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98168" y="1200039"/>
            <a:ext cx="6091555" cy="1260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785">
                <a:latin typeface="Trebuchet MS"/>
                <a:cs typeface="Trebuchet MS"/>
              </a:rPr>
              <a:t>REFERENSI</a:t>
            </a:r>
            <a:endParaRPr sz="81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42305" y="3310702"/>
            <a:ext cx="4173854" cy="367537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20"/>
              </a:spcBef>
            </a:pPr>
            <a:r>
              <a:rPr dirty="0" sz="4250" spc="375" b="1">
                <a:latin typeface="Trebuchet MS"/>
                <a:cs typeface="Trebuchet MS"/>
              </a:rPr>
              <a:t>Google</a:t>
            </a:r>
            <a:r>
              <a:rPr dirty="0" sz="4250" spc="-60" b="1">
                <a:latin typeface="Trebuchet MS"/>
                <a:cs typeface="Trebuchet MS"/>
              </a:rPr>
              <a:t> </a:t>
            </a:r>
            <a:r>
              <a:rPr dirty="0" sz="4250" spc="345" b="1">
                <a:latin typeface="Trebuchet MS"/>
                <a:cs typeface="Trebuchet MS"/>
              </a:rPr>
              <a:t>Colab</a:t>
            </a:r>
            <a:r>
              <a:rPr dirty="0" sz="4250" spc="-55" b="1">
                <a:latin typeface="Trebuchet MS"/>
                <a:cs typeface="Trebuchet MS"/>
              </a:rPr>
              <a:t> </a:t>
            </a:r>
            <a:r>
              <a:rPr dirty="0" sz="4250" spc="-505" b="1">
                <a:latin typeface="Trebuchet MS"/>
                <a:cs typeface="Trebuchet MS"/>
              </a:rPr>
              <a:t>:</a:t>
            </a:r>
            <a:endParaRPr sz="4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85"/>
              </a:spcBef>
            </a:pPr>
            <a:endParaRPr sz="4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4018279" algn="l"/>
              </a:tabLst>
            </a:pPr>
            <a:r>
              <a:rPr dirty="0" sz="4250" spc="245" b="1">
                <a:latin typeface="Trebuchet MS"/>
                <a:cs typeface="Trebuchet MS"/>
              </a:rPr>
              <a:t>Streamlit</a:t>
            </a:r>
            <a:r>
              <a:rPr dirty="0" sz="4250" b="1">
                <a:latin typeface="Trebuchet MS"/>
                <a:cs typeface="Trebuchet MS"/>
              </a:rPr>
              <a:t>	</a:t>
            </a:r>
            <a:r>
              <a:rPr dirty="0" sz="4250" spc="-505" b="1">
                <a:latin typeface="Trebuchet MS"/>
                <a:cs typeface="Trebuchet MS"/>
              </a:rPr>
              <a:t>:</a:t>
            </a:r>
            <a:endParaRPr sz="4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endParaRPr sz="4250">
              <a:latin typeface="Trebuchet MS"/>
              <a:cs typeface="Trebuchet MS"/>
            </a:endParaRPr>
          </a:p>
          <a:p>
            <a:pPr marL="47625">
              <a:lnSpc>
                <a:spcPct val="100000"/>
              </a:lnSpc>
              <a:tabLst>
                <a:tab pos="3982720" algn="l"/>
              </a:tabLst>
            </a:pPr>
            <a:r>
              <a:rPr dirty="0" sz="4250" spc="300" b="1">
                <a:latin typeface="Trebuchet MS"/>
                <a:cs typeface="Trebuchet MS"/>
              </a:rPr>
              <a:t>Github</a:t>
            </a:r>
            <a:r>
              <a:rPr dirty="0" sz="4250" b="1">
                <a:latin typeface="Trebuchet MS"/>
                <a:cs typeface="Trebuchet MS"/>
              </a:rPr>
              <a:t>	</a:t>
            </a:r>
            <a:r>
              <a:rPr dirty="0" sz="4250" spc="-505" b="1">
                <a:latin typeface="Trebuchet MS"/>
                <a:cs typeface="Trebuchet MS"/>
              </a:rPr>
              <a:t>: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33086" y="4776766"/>
            <a:ext cx="779272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https://greatedu-final-</a:t>
            </a:r>
            <a:r>
              <a:rPr dirty="0" u="heavy" sz="2000" spc="5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project-</a:t>
            </a:r>
            <a:r>
              <a:rPr dirty="0" u="heavy" sz="2000" spc="-2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--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air-</a:t>
            </a:r>
            <a:r>
              <a:rPr dirty="0" u="heavy" sz="2000" spc="7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quality-</a:t>
            </a:r>
            <a:r>
              <a:rPr dirty="0" u="heavy" sz="2000" spc="9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seoul-</a:t>
            </a:r>
            <a:r>
              <a:rPr dirty="0" u="heavy" sz="2000" spc="7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analysis-</a:t>
            </a:r>
            <a:r>
              <a:rPr dirty="0" u="heavy" sz="2000" spc="12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dan-</a:t>
            </a:r>
            <a:r>
              <a:rPr dirty="0" u="none" sz="2000" spc="120">
                <a:latin typeface="Trebuchet MS"/>
                <a:cs typeface="Trebuchet MS"/>
              </a:rPr>
              <a:t> </a:t>
            </a:r>
            <a:r>
              <a:rPr dirty="0" u="heavy" sz="2000" spc="3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predic.streamlit.app/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633086" y="6278120"/>
            <a:ext cx="763841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https://github.com/filbertleo88/GreatEdu-</a:t>
            </a:r>
            <a:r>
              <a:rPr dirty="0" u="heavy" sz="2000" spc="6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Final-</a:t>
            </a:r>
            <a:r>
              <a:rPr dirty="0" u="heavy" sz="2000" spc="5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Project-</a:t>
            </a:r>
            <a:r>
              <a:rPr dirty="0" u="heavy" sz="2000" spc="-2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--</a:t>
            </a:r>
            <a:r>
              <a:rPr dirty="0" u="heavy" sz="2000" spc="4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Air-</a:t>
            </a:r>
            <a:r>
              <a:rPr dirty="0" u="none" sz="2000" spc="45">
                <a:latin typeface="Trebuchet MS"/>
                <a:cs typeface="Trebuchet MS"/>
              </a:rPr>
              <a:t> </a:t>
            </a:r>
            <a:r>
              <a:rPr dirty="0" u="heavy" sz="2000" spc="8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Quality-</a:t>
            </a:r>
            <a:r>
              <a:rPr dirty="0" u="heavy" sz="2000" spc="114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Seoul-</a:t>
            </a:r>
            <a:r>
              <a:rPr dirty="0" u="heavy" sz="2000" spc="9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Analysis-</a:t>
            </a:r>
            <a:r>
              <a:rPr dirty="0" u="heavy" sz="2000" spc="14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dan-</a:t>
            </a:r>
            <a:r>
              <a:rPr dirty="0" u="heavy" sz="2000" spc="9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/>
              </a:rPr>
              <a:t>Prediction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700" y="8080126"/>
            <a:ext cx="1771649" cy="15811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61965" y="838702"/>
            <a:ext cx="1619249" cy="20288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2543" y="3185947"/>
            <a:ext cx="11803380" cy="3817620"/>
          </a:xfrm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dirty="0" sz="4250" spc="-170"/>
              <a:t>Air</a:t>
            </a:r>
            <a:r>
              <a:rPr dirty="0" sz="4250" spc="-215"/>
              <a:t> </a:t>
            </a:r>
            <a:r>
              <a:rPr dirty="0" sz="4250" spc="-130"/>
              <a:t>pollution</a:t>
            </a:r>
            <a:r>
              <a:rPr dirty="0" sz="4250" spc="-210"/>
              <a:t> </a:t>
            </a:r>
            <a:r>
              <a:rPr dirty="0" sz="4250" spc="-235"/>
              <a:t>is</a:t>
            </a:r>
            <a:r>
              <a:rPr dirty="0" sz="4250" spc="-215"/>
              <a:t> </a:t>
            </a:r>
            <a:r>
              <a:rPr dirty="0" sz="4250" spc="-175"/>
              <a:t>terrible</a:t>
            </a:r>
            <a:r>
              <a:rPr dirty="0" sz="4250" spc="-210"/>
              <a:t> </a:t>
            </a:r>
            <a:r>
              <a:rPr dirty="0" sz="4250" spc="-195"/>
              <a:t>for</a:t>
            </a:r>
            <a:r>
              <a:rPr dirty="0" sz="4250" spc="-215"/>
              <a:t> </a:t>
            </a:r>
            <a:r>
              <a:rPr dirty="0" sz="4250" spc="-170"/>
              <a:t>our</a:t>
            </a:r>
            <a:r>
              <a:rPr dirty="0" sz="4250" spc="-210"/>
              <a:t> </a:t>
            </a:r>
            <a:r>
              <a:rPr dirty="0" sz="4250" spc="-25"/>
              <a:t>children.</a:t>
            </a:r>
            <a:endParaRPr sz="4250"/>
          </a:p>
          <a:p>
            <a:pPr algn="ctr" marL="12700" marR="5080">
              <a:lnSpc>
                <a:spcPct val="117100"/>
              </a:lnSpc>
            </a:pPr>
            <a:r>
              <a:rPr dirty="0" sz="4250" spc="-195"/>
              <a:t>Every </a:t>
            </a:r>
            <a:r>
              <a:rPr dirty="0" sz="4250" spc="-155"/>
              <a:t>single</a:t>
            </a:r>
            <a:r>
              <a:rPr dirty="0" sz="4250" spc="-195"/>
              <a:t> </a:t>
            </a:r>
            <a:r>
              <a:rPr dirty="0" sz="4250" spc="-190"/>
              <a:t>scientist, </a:t>
            </a:r>
            <a:r>
              <a:rPr dirty="0" sz="4250" spc="-210"/>
              <a:t>every</a:t>
            </a:r>
            <a:r>
              <a:rPr dirty="0" sz="4250" spc="-195"/>
              <a:t> </a:t>
            </a:r>
            <a:r>
              <a:rPr dirty="0" sz="4250" spc="-155"/>
              <a:t>single</a:t>
            </a:r>
            <a:r>
              <a:rPr dirty="0" sz="4250" spc="-195"/>
              <a:t> </a:t>
            </a:r>
            <a:r>
              <a:rPr dirty="0" sz="4250" spc="-10"/>
              <a:t>doctor </a:t>
            </a:r>
            <a:r>
              <a:rPr dirty="0" sz="4250" spc="-185"/>
              <a:t>will</a:t>
            </a:r>
            <a:r>
              <a:rPr dirty="0" sz="4250" spc="-220"/>
              <a:t> </a:t>
            </a:r>
            <a:r>
              <a:rPr dirty="0" sz="4250" spc="-160"/>
              <a:t>tell</a:t>
            </a:r>
            <a:r>
              <a:rPr dirty="0" sz="4250" spc="-220"/>
              <a:t> </a:t>
            </a:r>
            <a:r>
              <a:rPr dirty="0" sz="4250" spc="-150"/>
              <a:t>you</a:t>
            </a:r>
            <a:r>
              <a:rPr dirty="0" sz="4250" spc="-220"/>
              <a:t> </a:t>
            </a:r>
            <a:r>
              <a:rPr dirty="0" sz="4250" spc="-114"/>
              <a:t>the</a:t>
            </a:r>
            <a:r>
              <a:rPr dirty="0" sz="4250" spc="-220"/>
              <a:t> </a:t>
            </a:r>
            <a:r>
              <a:rPr dirty="0" sz="4250" spc="-185"/>
              <a:t>same</a:t>
            </a:r>
            <a:r>
              <a:rPr dirty="0" sz="4250" spc="-220"/>
              <a:t> </a:t>
            </a:r>
            <a:r>
              <a:rPr dirty="0" sz="4250" spc="-185"/>
              <a:t>thing:</a:t>
            </a:r>
            <a:r>
              <a:rPr dirty="0" sz="4250" spc="-220"/>
              <a:t> </a:t>
            </a:r>
            <a:r>
              <a:rPr dirty="0" sz="4250" spc="-170"/>
              <a:t>Air</a:t>
            </a:r>
            <a:r>
              <a:rPr dirty="0" sz="4250" spc="-220"/>
              <a:t> </a:t>
            </a:r>
            <a:r>
              <a:rPr dirty="0" sz="4250" spc="-10"/>
              <a:t>pollution </a:t>
            </a:r>
            <a:r>
              <a:rPr dirty="0" sz="4250" spc="-145"/>
              <a:t>damages</a:t>
            </a:r>
            <a:r>
              <a:rPr dirty="0" sz="4250" spc="-210"/>
              <a:t> </a:t>
            </a:r>
            <a:r>
              <a:rPr dirty="0" sz="4250" spc="-170"/>
              <a:t>our</a:t>
            </a:r>
            <a:r>
              <a:rPr dirty="0" sz="4250" spc="-204"/>
              <a:t> </a:t>
            </a:r>
            <a:r>
              <a:rPr dirty="0" sz="4250" spc="-165"/>
              <a:t>children’s</a:t>
            </a:r>
            <a:r>
              <a:rPr dirty="0" sz="4250" spc="-204"/>
              <a:t> </a:t>
            </a:r>
            <a:r>
              <a:rPr dirty="0" sz="4250" spc="-225"/>
              <a:t>brains,</a:t>
            </a:r>
            <a:r>
              <a:rPr dirty="0" sz="4250" spc="-204"/>
              <a:t> </a:t>
            </a:r>
            <a:r>
              <a:rPr dirty="0" sz="4250" spc="-10"/>
              <a:t>their </a:t>
            </a:r>
            <a:r>
              <a:rPr dirty="0" sz="4250" spc="-229"/>
              <a:t>hearts,</a:t>
            </a:r>
            <a:r>
              <a:rPr dirty="0" sz="4250" spc="-220"/>
              <a:t> </a:t>
            </a:r>
            <a:r>
              <a:rPr dirty="0" sz="4250" spc="-125"/>
              <a:t>and</a:t>
            </a:r>
            <a:r>
              <a:rPr dirty="0" sz="4250" spc="-215"/>
              <a:t> </a:t>
            </a:r>
            <a:r>
              <a:rPr dirty="0" sz="4250" spc="-165"/>
              <a:t>their</a:t>
            </a:r>
            <a:r>
              <a:rPr dirty="0" sz="4250" spc="-215"/>
              <a:t> </a:t>
            </a:r>
            <a:r>
              <a:rPr dirty="0" sz="4250" spc="-10"/>
              <a:t>lungs.</a:t>
            </a:r>
            <a:endParaRPr sz="4250"/>
          </a:p>
        </p:txBody>
      </p:sp>
      <p:sp>
        <p:nvSpPr>
          <p:cNvPr id="4" name="object 4" descr=""/>
          <p:cNvSpPr txBox="1"/>
          <p:nvPr/>
        </p:nvSpPr>
        <p:spPr>
          <a:xfrm>
            <a:off x="8160490" y="7508079"/>
            <a:ext cx="19672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5">
                <a:latin typeface="Trebuchet MS"/>
                <a:cs typeface="Trebuchet MS"/>
              </a:rPr>
              <a:t>Julianne</a:t>
            </a:r>
            <a:r>
              <a:rPr dirty="0" sz="2000" spc="-55">
                <a:latin typeface="Trebuchet MS"/>
                <a:cs typeface="Trebuchet MS"/>
              </a:rPr>
              <a:t> </a:t>
            </a:r>
            <a:r>
              <a:rPr dirty="0" sz="2000" spc="155">
                <a:latin typeface="Trebuchet MS"/>
                <a:cs typeface="Trebuchet MS"/>
              </a:rPr>
              <a:t>Moore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8080126"/>
            <a:ext cx="1771649" cy="15811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61965" y="838702"/>
            <a:ext cx="1619249" cy="20288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8017" y="3538359"/>
            <a:ext cx="11932285" cy="2985135"/>
          </a:xfrm>
          <a:prstGeom prst="rect"/>
        </p:spPr>
        <p:txBody>
          <a:bodyPr wrap="square" lIns="0" tIns="231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dirty="0" sz="12500" spc="1125">
                <a:latin typeface="Trebuchet MS"/>
                <a:cs typeface="Trebuchet MS"/>
              </a:rPr>
              <a:t>TERIMA</a:t>
            </a:r>
            <a:r>
              <a:rPr dirty="0" sz="12500" spc="-865">
                <a:latin typeface="Trebuchet MS"/>
                <a:cs typeface="Trebuchet MS"/>
              </a:rPr>
              <a:t> </a:t>
            </a:r>
            <a:r>
              <a:rPr dirty="0" sz="12500" spc="1285">
                <a:latin typeface="Trebuchet MS"/>
                <a:cs typeface="Trebuchet MS"/>
              </a:rPr>
              <a:t>KASIH</a:t>
            </a:r>
            <a:endParaRPr sz="12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dirty="0" sz="4900" spc="735" b="0">
                <a:latin typeface="Trebuchet MS"/>
                <a:cs typeface="Trebuchet MS"/>
              </a:rPr>
              <a:t>ADA</a:t>
            </a:r>
            <a:r>
              <a:rPr dirty="0" sz="4900" spc="-204" b="0">
                <a:latin typeface="Trebuchet MS"/>
                <a:cs typeface="Trebuchet MS"/>
              </a:rPr>
              <a:t> </a:t>
            </a:r>
            <a:r>
              <a:rPr dirty="0" sz="4900" spc="540" b="0">
                <a:latin typeface="Trebuchet MS"/>
                <a:cs typeface="Trebuchet MS"/>
              </a:rPr>
              <a:t>PERTANYAAN?</a:t>
            </a:r>
            <a:endParaRPr sz="49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8080126"/>
            <a:ext cx="1771649" cy="15811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61965" y="838702"/>
            <a:ext cx="1619249" cy="2028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2851" y="3548694"/>
            <a:ext cx="2333624" cy="3829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5736" y="3855859"/>
            <a:ext cx="9687560" cy="29019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17725">
              <a:lnSpc>
                <a:spcPct val="116500"/>
              </a:lnSpc>
              <a:spcBef>
                <a:spcPts val="100"/>
              </a:spcBef>
            </a:pPr>
            <a:r>
              <a:rPr dirty="0" sz="8100" spc="919">
                <a:latin typeface="Trebuchet MS"/>
                <a:cs typeface="Trebuchet MS"/>
              </a:rPr>
              <a:t>BUSINESS </a:t>
            </a:r>
            <a:r>
              <a:rPr dirty="0" sz="8100" spc="915">
                <a:latin typeface="Trebuchet MS"/>
                <a:cs typeface="Trebuchet MS"/>
              </a:rPr>
              <a:t>UNDERSTANDING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5998" y="511168"/>
            <a:ext cx="15756255" cy="9292590"/>
            <a:chOff x="1265998" y="511168"/>
            <a:chExt cx="15756255" cy="9292590"/>
          </a:xfrm>
        </p:grpSpPr>
        <p:sp>
          <p:nvSpPr>
            <p:cNvPr id="3" name="object 3" descr=""/>
            <p:cNvSpPr/>
            <p:nvPr/>
          </p:nvSpPr>
          <p:spPr>
            <a:xfrm>
              <a:off x="11881774" y="1312654"/>
              <a:ext cx="5140325" cy="6826884"/>
            </a:xfrm>
            <a:custGeom>
              <a:avLst/>
              <a:gdLst/>
              <a:ahLst/>
              <a:cxnLst/>
              <a:rect l="l" t="t" r="r" b="b"/>
              <a:pathLst>
                <a:path w="5140325" h="6826884">
                  <a:moveTo>
                    <a:pt x="5140225" y="6826861"/>
                  </a:moveTo>
                  <a:lnTo>
                    <a:pt x="0" y="6826861"/>
                  </a:lnTo>
                  <a:lnTo>
                    <a:pt x="0" y="0"/>
                  </a:lnTo>
                  <a:lnTo>
                    <a:pt x="5140225" y="0"/>
                  </a:lnTo>
                  <a:lnTo>
                    <a:pt x="5140225" y="6826861"/>
                  </a:lnTo>
                  <a:close/>
                </a:path>
              </a:pathLst>
            </a:custGeom>
            <a:solidFill>
              <a:srgbClr val="66BA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890522" y="1317962"/>
              <a:ext cx="1593850" cy="1846580"/>
            </a:xfrm>
            <a:custGeom>
              <a:avLst/>
              <a:gdLst/>
              <a:ahLst/>
              <a:cxnLst/>
              <a:rect l="l" t="t" r="r" b="b"/>
              <a:pathLst>
                <a:path w="1593850" h="1846580">
                  <a:moveTo>
                    <a:pt x="1" y="0"/>
                  </a:moveTo>
                  <a:lnTo>
                    <a:pt x="1593799" y="932376"/>
                  </a:lnTo>
                  <a:lnTo>
                    <a:pt x="5882" y="1846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6F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42711" y="2287243"/>
              <a:ext cx="5140325" cy="6586220"/>
            </a:xfrm>
            <a:custGeom>
              <a:avLst/>
              <a:gdLst/>
              <a:ahLst/>
              <a:cxnLst/>
              <a:rect l="l" t="t" r="r" b="b"/>
              <a:pathLst>
                <a:path w="5140325" h="6586220">
                  <a:moveTo>
                    <a:pt x="5140225" y="6585913"/>
                  </a:moveTo>
                  <a:lnTo>
                    <a:pt x="0" y="6585913"/>
                  </a:lnTo>
                  <a:lnTo>
                    <a:pt x="0" y="0"/>
                  </a:lnTo>
                  <a:lnTo>
                    <a:pt x="5140225" y="0"/>
                  </a:lnTo>
                  <a:lnTo>
                    <a:pt x="5140225" y="6585913"/>
                  </a:lnTo>
                  <a:close/>
                </a:path>
              </a:pathLst>
            </a:custGeom>
            <a:solidFill>
              <a:srgbClr val="0ABF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40577" y="2273323"/>
              <a:ext cx="1593850" cy="1846580"/>
            </a:xfrm>
            <a:custGeom>
              <a:avLst/>
              <a:gdLst/>
              <a:ahLst/>
              <a:cxnLst/>
              <a:rect l="l" t="t" r="r" b="b"/>
              <a:pathLst>
                <a:path w="1593850" h="1846579">
                  <a:moveTo>
                    <a:pt x="6" y="0"/>
                  </a:moveTo>
                  <a:lnTo>
                    <a:pt x="1593799" y="932379"/>
                  </a:lnTo>
                  <a:lnTo>
                    <a:pt x="5882" y="184647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A6F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803678" y="3219906"/>
              <a:ext cx="5140325" cy="6038850"/>
            </a:xfrm>
            <a:custGeom>
              <a:avLst/>
              <a:gdLst/>
              <a:ahLst/>
              <a:cxnLst/>
              <a:rect l="l" t="t" r="r" b="b"/>
              <a:pathLst>
                <a:path w="5140325" h="6038850">
                  <a:moveTo>
                    <a:pt x="0" y="0"/>
                  </a:moveTo>
                  <a:lnTo>
                    <a:pt x="5140225" y="0"/>
                  </a:lnTo>
                  <a:lnTo>
                    <a:pt x="5140225" y="6038422"/>
                  </a:lnTo>
                  <a:lnTo>
                    <a:pt x="0" y="6038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99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812396" y="3228697"/>
              <a:ext cx="1593850" cy="1846580"/>
            </a:xfrm>
            <a:custGeom>
              <a:avLst/>
              <a:gdLst/>
              <a:ahLst/>
              <a:cxnLst/>
              <a:rect l="l" t="t" r="r" b="b"/>
              <a:pathLst>
                <a:path w="1593850" h="1846579">
                  <a:moveTo>
                    <a:pt x="21" y="0"/>
                  </a:moveTo>
                  <a:lnTo>
                    <a:pt x="1593829" y="932370"/>
                  </a:lnTo>
                  <a:lnTo>
                    <a:pt x="5882" y="184646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A6F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65998" y="4160977"/>
              <a:ext cx="5140325" cy="5642610"/>
            </a:xfrm>
            <a:custGeom>
              <a:avLst/>
              <a:gdLst/>
              <a:ahLst/>
              <a:cxnLst/>
              <a:rect l="l" t="t" r="r" b="b"/>
              <a:pathLst>
                <a:path w="5140325" h="5642609">
                  <a:moveTo>
                    <a:pt x="5140225" y="5642200"/>
                  </a:moveTo>
                  <a:lnTo>
                    <a:pt x="0" y="5642200"/>
                  </a:lnTo>
                  <a:lnTo>
                    <a:pt x="0" y="0"/>
                  </a:lnTo>
                  <a:lnTo>
                    <a:pt x="5140225" y="0"/>
                  </a:lnTo>
                  <a:lnTo>
                    <a:pt x="5140225" y="5642200"/>
                  </a:lnTo>
                  <a:close/>
                </a:path>
              </a:pathLst>
            </a:custGeom>
            <a:solidFill>
              <a:srgbClr val="0D8A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30577" y="511174"/>
              <a:ext cx="10078720" cy="3404870"/>
            </a:xfrm>
            <a:custGeom>
              <a:avLst/>
              <a:gdLst/>
              <a:ahLst/>
              <a:cxnLst/>
              <a:rect l="l" t="t" r="r" b="b"/>
              <a:pathLst>
                <a:path w="10078720" h="3404870">
                  <a:moveTo>
                    <a:pt x="1257757" y="2693365"/>
                  </a:moveTo>
                  <a:lnTo>
                    <a:pt x="1257033" y="2688552"/>
                  </a:lnTo>
                  <a:lnTo>
                    <a:pt x="1252677" y="2672334"/>
                  </a:lnTo>
                  <a:lnTo>
                    <a:pt x="1243838" y="2660954"/>
                  </a:lnTo>
                  <a:lnTo>
                    <a:pt x="1243596" y="2660637"/>
                  </a:lnTo>
                  <a:lnTo>
                    <a:pt x="1231290" y="2652318"/>
                  </a:lnTo>
                  <a:lnTo>
                    <a:pt x="1217269" y="2646286"/>
                  </a:lnTo>
                  <a:lnTo>
                    <a:pt x="1185926" y="2633510"/>
                  </a:lnTo>
                  <a:lnTo>
                    <a:pt x="1148080" y="2615552"/>
                  </a:lnTo>
                  <a:lnTo>
                    <a:pt x="1083170" y="2576588"/>
                  </a:lnTo>
                  <a:lnTo>
                    <a:pt x="1047623" y="2545715"/>
                  </a:lnTo>
                  <a:lnTo>
                    <a:pt x="1035558" y="2527135"/>
                  </a:lnTo>
                  <a:lnTo>
                    <a:pt x="1031760" y="2522296"/>
                  </a:lnTo>
                  <a:lnTo>
                    <a:pt x="1027366" y="2518016"/>
                  </a:lnTo>
                  <a:lnTo>
                    <a:pt x="1019886" y="2512314"/>
                  </a:lnTo>
                  <a:lnTo>
                    <a:pt x="1011923" y="2509774"/>
                  </a:lnTo>
                  <a:lnTo>
                    <a:pt x="1003744" y="2510358"/>
                  </a:lnTo>
                  <a:lnTo>
                    <a:pt x="995629" y="2514054"/>
                  </a:lnTo>
                  <a:lnTo>
                    <a:pt x="990282" y="2518702"/>
                  </a:lnTo>
                  <a:lnTo>
                    <a:pt x="987602" y="2524264"/>
                  </a:lnTo>
                  <a:lnTo>
                    <a:pt x="987552" y="2531351"/>
                  </a:lnTo>
                  <a:lnTo>
                    <a:pt x="990117" y="2540584"/>
                  </a:lnTo>
                  <a:lnTo>
                    <a:pt x="1009904" y="2577058"/>
                  </a:lnTo>
                  <a:lnTo>
                    <a:pt x="1038936" y="2606725"/>
                  </a:lnTo>
                  <a:lnTo>
                    <a:pt x="1092352" y="2645219"/>
                  </a:lnTo>
                  <a:lnTo>
                    <a:pt x="1149870" y="2677223"/>
                  </a:lnTo>
                  <a:lnTo>
                    <a:pt x="1152918" y="2678595"/>
                  </a:lnTo>
                  <a:lnTo>
                    <a:pt x="1155827" y="2680246"/>
                  </a:lnTo>
                  <a:lnTo>
                    <a:pt x="1158557" y="2682151"/>
                  </a:lnTo>
                  <a:lnTo>
                    <a:pt x="1162291" y="2684856"/>
                  </a:lnTo>
                  <a:lnTo>
                    <a:pt x="1163447" y="2688856"/>
                  </a:lnTo>
                  <a:lnTo>
                    <a:pt x="1159827" y="2692057"/>
                  </a:lnTo>
                  <a:lnTo>
                    <a:pt x="1152410" y="2699842"/>
                  </a:lnTo>
                  <a:lnTo>
                    <a:pt x="1145933" y="2708364"/>
                  </a:lnTo>
                  <a:lnTo>
                    <a:pt x="1139609" y="2717038"/>
                  </a:lnTo>
                  <a:lnTo>
                    <a:pt x="1132674" y="2725242"/>
                  </a:lnTo>
                  <a:lnTo>
                    <a:pt x="1107859" y="2685504"/>
                  </a:lnTo>
                  <a:lnTo>
                    <a:pt x="1086129" y="2682163"/>
                  </a:lnTo>
                  <a:lnTo>
                    <a:pt x="1074153" y="2680601"/>
                  </a:lnTo>
                  <a:lnTo>
                    <a:pt x="1062139" y="2679712"/>
                  </a:lnTo>
                  <a:lnTo>
                    <a:pt x="1050010" y="2680589"/>
                  </a:lnTo>
                  <a:lnTo>
                    <a:pt x="1045565" y="2681262"/>
                  </a:lnTo>
                  <a:lnTo>
                    <a:pt x="1041019" y="2680703"/>
                  </a:lnTo>
                  <a:lnTo>
                    <a:pt x="1036878" y="2678976"/>
                  </a:lnTo>
                  <a:lnTo>
                    <a:pt x="1031608" y="2677223"/>
                  </a:lnTo>
                  <a:lnTo>
                    <a:pt x="1026020" y="2676614"/>
                  </a:lnTo>
                  <a:lnTo>
                    <a:pt x="1020495" y="2677172"/>
                  </a:lnTo>
                  <a:lnTo>
                    <a:pt x="904709" y="2680995"/>
                  </a:lnTo>
                  <a:lnTo>
                    <a:pt x="855726" y="2683903"/>
                  </a:lnTo>
                  <a:lnTo>
                    <a:pt x="817257" y="2688005"/>
                  </a:lnTo>
                  <a:lnTo>
                    <a:pt x="750874" y="2696832"/>
                  </a:lnTo>
                  <a:lnTo>
                    <a:pt x="702437" y="2704554"/>
                  </a:lnTo>
                  <a:lnTo>
                    <a:pt x="655777" y="2715082"/>
                  </a:lnTo>
                  <a:lnTo>
                    <a:pt x="644461" y="2717800"/>
                  </a:lnTo>
                  <a:lnTo>
                    <a:pt x="601040" y="2725851"/>
                  </a:lnTo>
                  <a:lnTo>
                    <a:pt x="508596" y="2755925"/>
                  </a:lnTo>
                  <a:lnTo>
                    <a:pt x="462775" y="2773578"/>
                  </a:lnTo>
                  <a:lnTo>
                    <a:pt x="417626" y="2793174"/>
                  </a:lnTo>
                  <a:lnTo>
                    <a:pt x="409130" y="2796629"/>
                  </a:lnTo>
                  <a:lnTo>
                    <a:pt x="400837" y="2800515"/>
                  </a:lnTo>
                  <a:lnTo>
                    <a:pt x="392747" y="2804820"/>
                  </a:lnTo>
                  <a:lnTo>
                    <a:pt x="384873" y="2809532"/>
                  </a:lnTo>
                  <a:lnTo>
                    <a:pt x="366001" y="2821800"/>
                  </a:lnTo>
                  <a:lnTo>
                    <a:pt x="346646" y="2833230"/>
                  </a:lnTo>
                  <a:lnTo>
                    <a:pt x="307936" y="2856077"/>
                  </a:lnTo>
                  <a:lnTo>
                    <a:pt x="271132" y="2881592"/>
                  </a:lnTo>
                  <a:lnTo>
                    <a:pt x="229806" y="2915831"/>
                  </a:lnTo>
                  <a:lnTo>
                    <a:pt x="216052" y="2927261"/>
                  </a:lnTo>
                  <a:lnTo>
                    <a:pt x="183235" y="2955315"/>
                  </a:lnTo>
                  <a:lnTo>
                    <a:pt x="152488" y="2985617"/>
                  </a:lnTo>
                  <a:lnTo>
                    <a:pt x="133972" y="3008871"/>
                  </a:lnTo>
                  <a:lnTo>
                    <a:pt x="127723" y="3016466"/>
                  </a:lnTo>
                  <a:lnTo>
                    <a:pt x="100114" y="3053765"/>
                  </a:lnTo>
                  <a:lnTo>
                    <a:pt x="76314" y="3093809"/>
                  </a:lnTo>
                  <a:lnTo>
                    <a:pt x="53378" y="3134347"/>
                  </a:lnTo>
                  <a:lnTo>
                    <a:pt x="35267" y="3171253"/>
                  </a:lnTo>
                  <a:lnTo>
                    <a:pt x="17081" y="3227832"/>
                  </a:lnTo>
                  <a:lnTo>
                    <a:pt x="6883" y="3272421"/>
                  </a:lnTo>
                  <a:lnTo>
                    <a:pt x="469" y="3316071"/>
                  </a:lnTo>
                  <a:lnTo>
                    <a:pt x="0" y="3337991"/>
                  </a:lnTo>
                  <a:lnTo>
                    <a:pt x="2451" y="3360064"/>
                  </a:lnTo>
                  <a:lnTo>
                    <a:pt x="17614" y="3397656"/>
                  </a:lnTo>
                  <a:lnTo>
                    <a:pt x="32880" y="3404552"/>
                  </a:lnTo>
                  <a:lnTo>
                    <a:pt x="37172" y="3403955"/>
                  </a:lnTo>
                  <a:lnTo>
                    <a:pt x="49555" y="3397897"/>
                  </a:lnTo>
                  <a:lnTo>
                    <a:pt x="50609" y="3390912"/>
                  </a:lnTo>
                  <a:lnTo>
                    <a:pt x="48679" y="3382391"/>
                  </a:lnTo>
                  <a:lnTo>
                    <a:pt x="47193" y="3372929"/>
                  </a:lnTo>
                  <a:lnTo>
                    <a:pt x="46545" y="3363379"/>
                  </a:lnTo>
                  <a:lnTo>
                    <a:pt x="46736" y="3353816"/>
                  </a:lnTo>
                  <a:lnTo>
                    <a:pt x="47764" y="3344291"/>
                  </a:lnTo>
                  <a:lnTo>
                    <a:pt x="54800" y="3304133"/>
                  </a:lnTo>
                  <a:lnTo>
                    <a:pt x="66344" y="3265030"/>
                  </a:lnTo>
                  <a:lnTo>
                    <a:pt x="82308" y="3221863"/>
                  </a:lnTo>
                  <a:lnTo>
                    <a:pt x="97078" y="3186150"/>
                  </a:lnTo>
                  <a:lnTo>
                    <a:pt x="116789" y="3143859"/>
                  </a:lnTo>
                  <a:lnTo>
                    <a:pt x="140246" y="3105048"/>
                  </a:lnTo>
                  <a:lnTo>
                    <a:pt x="165252" y="3068967"/>
                  </a:lnTo>
                  <a:lnTo>
                    <a:pt x="177317" y="3050692"/>
                  </a:lnTo>
                  <a:lnTo>
                    <a:pt x="202679" y="3018612"/>
                  </a:lnTo>
                  <a:lnTo>
                    <a:pt x="231914" y="2990558"/>
                  </a:lnTo>
                  <a:lnTo>
                    <a:pt x="261073" y="2965678"/>
                  </a:lnTo>
                  <a:lnTo>
                    <a:pt x="275704" y="2953296"/>
                  </a:lnTo>
                  <a:lnTo>
                    <a:pt x="307898" y="2924429"/>
                  </a:lnTo>
                  <a:lnTo>
                    <a:pt x="347230" y="2896705"/>
                  </a:lnTo>
                  <a:lnTo>
                    <a:pt x="371805" y="2883293"/>
                  </a:lnTo>
                  <a:lnTo>
                    <a:pt x="375081" y="2881223"/>
                  </a:lnTo>
                  <a:lnTo>
                    <a:pt x="421741" y="2852318"/>
                  </a:lnTo>
                  <a:lnTo>
                    <a:pt x="468477" y="2830665"/>
                  </a:lnTo>
                  <a:lnTo>
                    <a:pt x="532104" y="2803995"/>
                  </a:lnTo>
                  <a:lnTo>
                    <a:pt x="597585" y="2782671"/>
                  </a:lnTo>
                  <a:lnTo>
                    <a:pt x="663727" y="2766047"/>
                  </a:lnTo>
                  <a:lnTo>
                    <a:pt x="719874" y="2753906"/>
                  </a:lnTo>
                  <a:lnTo>
                    <a:pt x="765975" y="2746603"/>
                  </a:lnTo>
                  <a:lnTo>
                    <a:pt x="789165" y="2743847"/>
                  </a:lnTo>
                  <a:lnTo>
                    <a:pt x="841921" y="2736875"/>
                  </a:lnTo>
                  <a:lnTo>
                    <a:pt x="868426" y="2734564"/>
                  </a:lnTo>
                  <a:lnTo>
                    <a:pt x="895159" y="2734449"/>
                  </a:lnTo>
                  <a:lnTo>
                    <a:pt x="908507" y="2734741"/>
                  </a:lnTo>
                  <a:lnTo>
                    <a:pt x="921842" y="2734665"/>
                  </a:lnTo>
                  <a:lnTo>
                    <a:pt x="935177" y="2734233"/>
                  </a:lnTo>
                  <a:lnTo>
                    <a:pt x="948512" y="2733446"/>
                  </a:lnTo>
                  <a:lnTo>
                    <a:pt x="973912" y="2732735"/>
                  </a:lnTo>
                  <a:lnTo>
                    <a:pt x="1024585" y="2734614"/>
                  </a:lnTo>
                  <a:lnTo>
                    <a:pt x="1067689" y="2738856"/>
                  </a:lnTo>
                  <a:lnTo>
                    <a:pt x="1085481" y="2741434"/>
                  </a:lnTo>
                  <a:lnTo>
                    <a:pt x="1103337" y="2741917"/>
                  </a:lnTo>
                  <a:lnTo>
                    <a:pt x="1121397" y="2737967"/>
                  </a:lnTo>
                  <a:lnTo>
                    <a:pt x="1121651" y="2744774"/>
                  </a:lnTo>
                  <a:lnTo>
                    <a:pt x="1117638" y="2747480"/>
                  </a:lnTo>
                  <a:lnTo>
                    <a:pt x="1109256" y="2756890"/>
                  </a:lnTo>
                  <a:lnTo>
                    <a:pt x="1075309" y="2799892"/>
                  </a:lnTo>
                  <a:lnTo>
                    <a:pt x="1053807" y="2831490"/>
                  </a:lnTo>
                  <a:lnTo>
                    <a:pt x="1032852" y="2863456"/>
                  </a:lnTo>
                  <a:lnTo>
                    <a:pt x="1012126" y="2895587"/>
                  </a:lnTo>
                  <a:lnTo>
                    <a:pt x="1002919" y="2918460"/>
                  </a:lnTo>
                  <a:lnTo>
                    <a:pt x="1003007" y="2927007"/>
                  </a:lnTo>
                  <a:lnTo>
                    <a:pt x="1004277" y="2936735"/>
                  </a:lnTo>
                  <a:lnTo>
                    <a:pt x="1009091" y="2940710"/>
                  </a:lnTo>
                  <a:lnTo>
                    <a:pt x="1018806" y="2939834"/>
                  </a:lnTo>
                  <a:lnTo>
                    <a:pt x="1024394" y="2939478"/>
                  </a:lnTo>
                  <a:lnTo>
                    <a:pt x="1067193" y="2897898"/>
                  </a:lnTo>
                  <a:lnTo>
                    <a:pt x="1082116" y="2878912"/>
                  </a:lnTo>
                  <a:lnTo>
                    <a:pt x="1097534" y="2860332"/>
                  </a:lnTo>
                  <a:lnTo>
                    <a:pt x="1113980" y="2842615"/>
                  </a:lnTo>
                  <a:lnTo>
                    <a:pt x="1119073" y="2837688"/>
                  </a:lnTo>
                  <a:lnTo>
                    <a:pt x="1124242" y="2832824"/>
                  </a:lnTo>
                  <a:lnTo>
                    <a:pt x="1129309" y="2827883"/>
                  </a:lnTo>
                  <a:lnTo>
                    <a:pt x="1134110" y="2822702"/>
                  </a:lnTo>
                  <a:lnTo>
                    <a:pt x="1147483" y="2808554"/>
                  </a:lnTo>
                  <a:lnTo>
                    <a:pt x="1161681" y="2795257"/>
                  </a:lnTo>
                  <a:lnTo>
                    <a:pt x="1176032" y="2782062"/>
                  </a:lnTo>
                  <a:lnTo>
                    <a:pt x="1188516" y="2769527"/>
                  </a:lnTo>
                  <a:lnTo>
                    <a:pt x="1189774" y="2768269"/>
                  </a:lnTo>
                  <a:lnTo>
                    <a:pt x="1200035" y="2756903"/>
                  </a:lnTo>
                  <a:lnTo>
                    <a:pt x="1201953" y="2754782"/>
                  </a:lnTo>
                  <a:lnTo>
                    <a:pt x="1240002" y="2719527"/>
                  </a:lnTo>
                  <a:lnTo>
                    <a:pt x="1248524" y="2713799"/>
                  </a:lnTo>
                  <a:lnTo>
                    <a:pt x="1254696" y="2702623"/>
                  </a:lnTo>
                  <a:lnTo>
                    <a:pt x="1257033" y="2697696"/>
                  </a:lnTo>
                  <a:lnTo>
                    <a:pt x="1257757" y="2693365"/>
                  </a:lnTo>
                  <a:close/>
                </a:path>
                <a:path w="10078720" h="3404870">
                  <a:moveTo>
                    <a:pt x="5668137" y="1438490"/>
                  </a:moveTo>
                  <a:lnTo>
                    <a:pt x="5641670" y="1397444"/>
                  </a:lnTo>
                  <a:lnTo>
                    <a:pt x="5596369" y="1378648"/>
                  </a:lnTo>
                  <a:lnTo>
                    <a:pt x="5558460" y="1360665"/>
                  </a:lnTo>
                  <a:lnTo>
                    <a:pt x="5493537" y="1321701"/>
                  </a:lnTo>
                  <a:lnTo>
                    <a:pt x="5457990" y="1290840"/>
                  </a:lnTo>
                  <a:lnTo>
                    <a:pt x="5445938" y="1272247"/>
                  </a:lnTo>
                  <a:lnTo>
                    <a:pt x="5442140" y="1267409"/>
                  </a:lnTo>
                  <a:lnTo>
                    <a:pt x="5437746" y="1263142"/>
                  </a:lnTo>
                  <a:lnTo>
                    <a:pt x="5430253" y="1257427"/>
                  </a:lnTo>
                  <a:lnTo>
                    <a:pt x="5422290" y="1254887"/>
                  </a:lnTo>
                  <a:lnTo>
                    <a:pt x="5414111" y="1255483"/>
                  </a:lnTo>
                  <a:lnTo>
                    <a:pt x="5405996" y="1259179"/>
                  </a:lnTo>
                  <a:lnTo>
                    <a:pt x="5400662" y="1263815"/>
                  </a:lnTo>
                  <a:lnTo>
                    <a:pt x="5397982" y="1269377"/>
                  </a:lnTo>
                  <a:lnTo>
                    <a:pt x="5397932" y="1276477"/>
                  </a:lnTo>
                  <a:lnTo>
                    <a:pt x="5400497" y="1285697"/>
                  </a:lnTo>
                  <a:lnTo>
                    <a:pt x="5420284" y="1322184"/>
                  </a:lnTo>
                  <a:lnTo>
                    <a:pt x="5449316" y="1351838"/>
                  </a:lnTo>
                  <a:lnTo>
                    <a:pt x="5502719" y="1390332"/>
                  </a:lnTo>
                  <a:lnTo>
                    <a:pt x="5560250" y="1422336"/>
                  </a:lnTo>
                  <a:lnTo>
                    <a:pt x="5563286" y="1423708"/>
                  </a:lnTo>
                  <a:lnTo>
                    <a:pt x="5566194" y="1425359"/>
                  </a:lnTo>
                  <a:lnTo>
                    <a:pt x="5568924" y="1427276"/>
                  </a:lnTo>
                  <a:lnTo>
                    <a:pt x="5572671" y="1429981"/>
                  </a:lnTo>
                  <a:lnTo>
                    <a:pt x="5573827" y="1433982"/>
                  </a:lnTo>
                  <a:lnTo>
                    <a:pt x="5570207" y="1437170"/>
                  </a:lnTo>
                  <a:lnTo>
                    <a:pt x="5562778" y="1444955"/>
                  </a:lnTo>
                  <a:lnTo>
                    <a:pt x="5556301" y="1453489"/>
                  </a:lnTo>
                  <a:lnTo>
                    <a:pt x="5549989" y="1462151"/>
                  </a:lnTo>
                  <a:lnTo>
                    <a:pt x="5543054" y="1470355"/>
                  </a:lnTo>
                  <a:lnTo>
                    <a:pt x="5518239" y="1430616"/>
                  </a:lnTo>
                  <a:lnTo>
                    <a:pt x="5496509" y="1427289"/>
                  </a:lnTo>
                  <a:lnTo>
                    <a:pt x="5484533" y="1425727"/>
                  </a:lnTo>
                  <a:lnTo>
                    <a:pt x="5472506" y="1424838"/>
                  </a:lnTo>
                  <a:lnTo>
                    <a:pt x="5460377" y="1425702"/>
                  </a:lnTo>
                  <a:lnTo>
                    <a:pt x="5455932" y="1426375"/>
                  </a:lnTo>
                  <a:lnTo>
                    <a:pt x="5451399" y="1425816"/>
                  </a:lnTo>
                  <a:lnTo>
                    <a:pt x="5447246" y="1424089"/>
                  </a:lnTo>
                  <a:lnTo>
                    <a:pt x="5441975" y="1422349"/>
                  </a:lnTo>
                  <a:lnTo>
                    <a:pt x="5436400" y="1421726"/>
                  </a:lnTo>
                  <a:lnTo>
                    <a:pt x="5430875" y="1422298"/>
                  </a:lnTo>
                  <a:lnTo>
                    <a:pt x="5315077" y="1426121"/>
                  </a:lnTo>
                  <a:lnTo>
                    <a:pt x="5266093" y="1429029"/>
                  </a:lnTo>
                  <a:lnTo>
                    <a:pt x="5227625" y="1433118"/>
                  </a:lnTo>
                  <a:lnTo>
                    <a:pt x="5161254" y="1441945"/>
                  </a:lnTo>
                  <a:lnTo>
                    <a:pt x="5112817" y="1449666"/>
                  </a:lnTo>
                  <a:lnTo>
                    <a:pt x="5066144" y="1460195"/>
                  </a:lnTo>
                  <a:lnTo>
                    <a:pt x="5054841" y="1462913"/>
                  </a:lnTo>
                  <a:lnTo>
                    <a:pt x="5011420" y="1470977"/>
                  </a:lnTo>
                  <a:lnTo>
                    <a:pt x="4918964" y="1501038"/>
                  </a:lnTo>
                  <a:lnTo>
                    <a:pt x="4873155" y="1518691"/>
                  </a:lnTo>
                  <a:lnTo>
                    <a:pt x="4828006" y="1538287"/>
                  </a:lnTo>
                  <a:lnTo>
                    <a:pt x="4819510" y="1541754"/>
                  </a:lnTo>
                  <a:lnTo>
                    <a:pt x="4811204" y="1545640"/>
                  </a:lnTo>
                  <a:lnTo>
                    <a:pt x="4803114" y="1549933"/>
                  </a:lnTo>
                  <a:lnTo>
                    <a:pt x="4795253" y="1554645"/>
                  </a:lnTo>
                  <a:lnTo>
                    <a:pt x="4776381" y="1566913"/>
                  </a:lnTo>
                  <a:lnTo>
                    <a:pt x="4757026" y="1578356"/>
                  </a:lnTo>
                  <a:lnTo>
                    <a:pt x="4718316" y="1601190"/>
                  </a:lnTo>
                  <a:lnTo>
                    <a:pt x="4681499" y="1626704"/>
                  </a:lnTo>
                  <a:lnTo>
                    <a:pt x="4640186" y="1660944"/>
                  </a:lnTo>
                  <a:lnTo>
                    <a:pt x="4626419" y="1672386"/>
                  </a:lnTo>
                  <a:lnTo>
                    <a:pt x="4593602" y="1700428"/>
                  </a:lnTo>
                  <a:lnTo>
                    <a:pt x="4562856" y="1730730"/>
                  </a:lnTo>
                  <a:lnTo>
                    <a:pt x="4544352" y="1753997"/>
                  </a:lnTo>
                  <a:lnTo>
                    <a:pt x="4538091" y="1761578"/>
                  </a:lnTo>
                  <a:lnTo>
                    <a:pt x="4510481" y="1798878"/>
                  </a:lnTo>
                  <a:lnTo>
                    <a:pt x="4486694" y="1838921"/>
                  </a:lnTo>
                  <a:lnTo>
                    <a:pt x="4463758" y="1879460"/>
                  </a:lnTo>
                  <a:lnTo>
                    <a:pt x="4445647" y="1916366"/>
                  </a:lnTo>
                  <a:lnTo>
                    <a:pt x="4427461" y="1972945"/>
                  </a:lnTo>
                  <a:lnTo>
                    <a:pt x="4417250" y="2017547"/>
                  </a:lnTo>
                  <a:lnTo>
                    <a:pt x="4410849" y="2061184"/>
                  </a:lnTo>
                  <a:lnTo>
                    <a:pt x="4410380" y="2083104"/>
                  </a:lnTo>
                  <a:lnTo>
                    <a:pt x="4412831" y="2105177"/>
                  </a:lnTo>
                  <a:lnTo>
                    <a:pt x="4427982" y="2142756"/>
                  </a:lnTo>
                  <a:lnTo>
                    <a:pt x="4443260" y="2149665"/>
                  </a:lnTo>
                  <a:lnTo>
                    <a:pt x="4447540" y="2149068"/>
                  </a:lnTo>
                  <a:lnTo>
                    <a:pt x="4459922" y="2143010"/>
                  </a:lnTo>
                  <a:lnTo>
                    <a:pt x="4460976" y="2136025"/>
                  </a:lnTo>
                  <a:lnTo>
                    <a:pt x="4459046" y="2127516"/>
                  </a:lnTo>
                  <a:lnTo>
                    <a:pt x="4457573" y="2118042"/>
                  </a:lnTo>
                  <a:lnTo>
                    <a:pt x="4456925" y="2108504"/>
                  </a:lnTo>
                  <a:lnTo>
                    <a:pt x="4457116" y="2098929"/>
                  </a:lnTo>
                  <a:lnTo>
                    <a:pt x="4458132" y="2089404"/>
                  </a:lnTo>
                  <a:lnTo>
                    <a:pt x="4465180" y="2049246"/>
                  </a:lnTo>
                  <a:lnTo>
                    <a:pt x="4476724" y="2010143"/>
                  </a:lnTo>
                  <a:lnTo>
                    <a:pt x="4492688" y="1966988"/>
                  </a:lnTo>
                  <a:lnTo>
                    <a:pt x="4507446" y="1931263"/>
                  </a:lnTo>
                  <a:lnTo>
                    <a:pt x="4527156" y="1888985"/>
                  </a:lnTo>
                  <a:lnTo>
                    <a:pt x="4550613" y="1850174"/>
                  </a:lnTo>
                  <a:lnTo>
                    <a:pt x="4575632" y="1814093"/>
                  </a:lnTo>
                  <a:lnTo>
                    <a:pt x="4587697" y="1795818"/>
                  </a:lnTo>
                  <a:lnTo>
                    <a:pt x="4613046" y="1763737"/>
                  </a:lnTo>
                  <a:lnTo>
                    <a:pt x="4642282" y="1735670"/>
                  </a:lnTo>
                  <a:lnTo>
                    <a:pt x="4671453" y="1710791"/>
                  </a:lnTo>
                  <a:lnTo>
                    <a:pt x="4686071" y="1698409"/>
                  </a:lnTo>
                  <a:lnTo>
                    <a:pt x="4718278" y="1669542"/>
                  </a:lnTo>
                  <a:lnTo>
                    <a:pt x="4757610" y="1641830"/>
                  </a:lnTo>
                  <a:lnTo>
                    <a:pt x="4782172" y="1628406"/>
                  </a:lnTo>
                  <a:lnTo>
                    <a:pt x="4785461" y="1626336"/>
                  </a:lnTo>
                  <a:lnTo>
                    <a:pt x="4832121" y="1597431"/>
                  </a:lnTo>
                  <a:lnTo>
                    <a:pt x="4878857" y="1575777"/>
                  </a:lnTo>
                  <a:lnTo>
                    <a:pt x="4942484" y="1549120"/>
                  </a:lnTo>
                  <a:lnTo>
                    <a:pt x="5007965" y="1527797"/>
                  </a:lnTo>
                  <a:lnTo>
                    <a:pt x="5074107" y="1511173"/>
                  </a:lnTo>
                  <a:lnTo>
                    <a:pt x="5130254" y="1499019"/>
                  </a:lnTo>
                  <a:lnTo>
                    <a:pt x="5176355" y="1491716"/>
                  </a:lnTo>
                  <a:lnTo>
                    <a:pt x="5199532" y="1488973"/>
                  </a:lnTo>
                  <a:lnTo>
                    <a:pt x="5252301" y="1481988"/>
                  </a:lnTo>
                  <a:lnTo>
                    <a:pt x="5278806" y="1479677"/>
                  </a:lnTo>
                  <a:lnTo>
                    <a:pt x="5305539" y="1479575"/>
                  </a:lnTo>
                  <a:lnTo>
                    <a:pt x="5318874" y="1479854"/>
                  </a:lnTo>
                  <a:lnTo>
                    <a:pt x="5332222" y="1479778"/>
                  </a:lnTo>
                  <a:lnTo>
                    <a:pt x="5345557" y="1479346"/>
                  </a:lnTo>
                  <a:lnTo>
                    <a:pt x="5358879" y="1478559"/>
                  </a:lnTo>
                  <a:lnTo>
                    <a:pt x="5384279" y="1477848"/>
                  </a:lnTo>
                  <a:lnTo>
                    <a:pt x="5434965" y="1479727"/>
                  </a:lnTo>
                  <a:lnTo>
                    <a:pt x="5478069" y="1483982"/>
                  </a:lnTo>
                  <a:lnTo>
                    <a:pt x="5495849" y="1486547"/>
                  </a:lnTo>
                  <a:lnTo>
                    <a:pt x="5513717" y="1487030"/>
                  </a:lnTo>
                  <a:lnTo>
                    <a:pt x="5531764" y="1483080"/>
                  </a:lnTo>
                  <a:lnTo>
                    <a:pt x="5532031" y="1489887"/>
                  </a:lnTo>
                  <a:lnTo>
                    <a:pt x="5528018" y="1492592"/>
                  </a:lnTo>
                  <a:lnTo>
                    <a:pt x="5519636" y="1502016"/>
                  </a:lnTo>
                  <a:lnTo>
                    <a:pt x="5485689" y="1545005"/>
                  </a:lnTo>
                  <a:lnTo>
                    <a:pt x="5464175" y="1576603"/>
                  </a:lnTo>
                  <a:lnTo>
                    <a:pt x="5443220" y="1608582"/>
                  </a:lnTo>
                  <a:lnTo>
                    <a:pt x="5422506" y="1640700"/>
                  </a:lnTo>
                  <a:lnTo>
                    <a:pt x="5413299" y="1663573"/>
                  </a:lnTo>
                  <a:lnTo>
                    <a:pt x="5413375" y="1672120"/>
                  </a:lnTo>
                  <a:lnTo>
                    <a:pt x="5414645" y="1681861"/>
                  </a:lnTo>
                  <a:lnTo>
                    <a:pt x="5419458" y="1685823"/>
                  </a:lnTo>
                  <a:lnTo>
                    <a:pt x="5429186" y="1684947"/>
                  </a:lnTo>
                  <a:lnTo>
                    <a:pt x="5434774" y="1684591"/>
                  </a:lnTo>
                  <a:lnTo>
                    <a:pt x="5477561" y="1643024"/>
                  </a:lnTo>
                  <a:lnTo>
                    <a:pt x="5492496" y="1624037"/>
                  </a:lnTo>
                  <a:lnTo>
                    <a:pt x="5507901" y="1605445"/>
                  </a:lnTo>
                  <a:lnTo>
                    <a:pt x="5524347" y="1587728"/>
                  </a:lnTo>
                  <a:lnTo>
                    <a:pt x="5529453" y="1582801"/>
                  </a:lnTo>
                  <a:lnTo>
                    <a:pt x="5534622" y="1577949"/>
                  </a:lnTo>
                  <a:lnTo>
                    <a:pt x="5539689" y="1572996"/>
                  </a:lnTo>
                  <a:lnTo>
                    <a:pt x="5544477" y="1567815"/>
                  </a:lnTo>
                  <a:lnTo>
                    <a:pt x="5557863" y="1553679"/>
                  </a:lnTo>
                  <a:lnTo>
                    <a:pt x="5572061" y="1540370"/>
                  </a:lnTo>
                  <a:lnTo>
                    <a:pt x="5586400" y="1527175"/>
                  </a:lnTo>
                  <a:lnTo>
                    <a:pt x="5598896" y="1514640"/>
                  </a:lnTo>
                  <a:lnTo>
                    <a:pt x="5600154" y="1513382"/>
                  </a:lnTo>
                  <a:lnTo>
                    <a:pt x="5610415" y="1502016"/>
                  </a:lnTo>
                  <a:lnTo>
                    <a:pt x="5612333" y="1499895"/>
                  </a:lnTo>
                  <a:lnTo>
                    <a:pt x="5625211" y="1486014"/>
                  </a:lnTo>
                  <a:lnTo>
                    <a:pt x="5638762" y="1473238"/>
                  </a:lnTo>
                  <a:lnTo>
                    <a:pt x="5650382" y="1464652"/>
                  </a:lnTo>
                  <a:lnTo>
                    <a:pt x="5653837" y="1462087"/>
                  </a:lnTo>
                  <a:lnTo>
                    <a:pt x="5658904" y="1458925"/>
                  </a:lnTo>
                  <a:lnTo>
                    <a:pt x="5665076" y="1447736"/>
                  </a:lnTo>
                  <a:lnTo>
                    <a:pt x="5667400" y="1442897"/>
                  </a:lnTo>
                  <a:lnTo>
                    <a:pt x="5668137" y="1438490"/>
                  </a:lnTo>
                  <a:close/>
                </a:path>
                <a:path w="10078720" h="3404870">
                  <a:moveTo>
                    <a:pt x="10078529" y="183603"/>
                  </a:moveTo>
                  <a:lnTo>
                    <a:pt x="10077806" y="178777"/>
                  </a:lnTo>
                  <a:lnTo>
                    <a:pt x="10073449" y="162572"/>
                  </a:lnTo>
                  <a:lnTo>
                    <a:pt x="10064610" y="151180"/>
                  </a:lnTo>
                  <a:lnTo>
                    <a:pt x="10064369" y="150863"/>
                  </a:lnTo>
                  <a:lnTo>
                    <a:pt x="10052063" y="142557"/>
                  </a:lnTo>
                  <a:lnTo>
                    <a:pt x="10038042" y="136512"/>
                  </a:lnTo>
                  <a:lnTo>
                    <a:pt x="10006698" y="123736"/>
                  </a:lnTo>
                  <a:lnTo>
                    <a:pt x="9968852" y="105778"/>
                  </a:lnTo>
                  <a:lnTo>
                    <a:pt x="9903943" y="66814"/>
                  </a:lnTo>
                  <a:lnTo>
                    <a:pt x="9868383" y="35953"/>
                  </a:lnTo>
                  <a:lnTo>
                    <a:pt x="9856330" y="17360"/>
                  </a:lnTo>
                  <a:lnTo>
                    <a:pt x="9852533" y="12522"/>
                  </a:lnTo>
                  <a:lnTo>
                    <a:pt x="9848139" y="8255"/>
                  </a:lnTo>
                  <a:lnTo>
                    <a:pt x="9840658" y="2540"/>
                  </a:lnTo>
                  <a:lnTo>
                    <a:pt x="9832696" y="0"/>
                  </a:lnTo>
                  <a:lnTo>
                    <a:pt x="9824517" y="596"/>
                  </a:lnTo>
                  <a:lnTo>
                    <a:pt x="9816401" y="4292"/>
                  </a:lnTo>
                  <a:lnTo>
                    <a:pt x="9811055" y="8928"/>
                  </a:lnTo>
                  <a:lnTo>
                    <a:pt x="9808375" y="14490"/>
                  </a:lnTo>
                  <a:lnTo>
                    <a:pt x="9808324" y="21590"/>
                  </a:lnTo>
                  <a:lnTo>
                    <a:pt x="9810890" y="30810"/>
                  </a:lnTo>
                  <a:lnTo>
                    <a:pt x="9830676" y="67297"/>
                  </a:lnTo>
                  <a:lnTo>
                    <a:pt x="9859708" y="96951"/>
                  </a:lnTo>
                  <a:lnTo>
                    <a:pt x="9913125" y="135445"/>
                  </a:lnTo>
                  <a:lnTo>
                    <a:pt x="9970643" y="167449"/>
                  </a:lnTo>
                  <a:lnTo>
                    <a:pt x="9973691" y="168821"/>
                  </a:lnTo>
                  <a:lnTo>
                    <a:pt x="9976599" y="170472"/>
                  </a:lnTo>
                  <a:lnTo>
                    <a:pt x="9979330" y="172389"/>
                  </a:lnTo>
                  <a:lnTo>
                    <a:pt x="9983064" y="175094"/>
                  </a:lnTo>
                  <a:lnTo>
                    <a:pt x="9984219" y="179095"/>
                  </a:lnTo>
                  <a:lnTo>
                    <a:pt x="9980600" y="182283"/>
                  </a:lnTo>
                  <a:lnTo>
                    <a:pt x="9973183" y="190068"/>
                  </a:lnTo>
                  <a:lnTo>
                    <a:pt x="9966706" y="198602"/>
                  </a:lnTo>
                  <a:lnTo>
                    <a:pt x="9960381" y="207264"/>
                  </a:lnTo>
                  <a:lnTo>
                    <a:pt x="9953447" y="215468"/>
                  </a:lnTo>
                  <a:lnTo>
                    <a:pt x="9928631" y="175729"/>
                  </a:lnTo>
                  <a:lnTo>
                    <a:pt x="9906902" y="172402"/>
                  </a:lnTo>
                  <a:lnTo>
                    <a:pt x="9894926" y="170840"/>
                  </a:lnTo>
                  <a:lnTo>
                    <a:pt x="9882911" y="169951"/>
                  </a:lnTo>
                  <a:lnTo>
                    <a:pt x="9870783" y="170815"/>
                  </a:lnTo>
                  <a:lnTo>
                    <a:pt x="9866338" y="171488"/>
                  </a:lnTo>
                  <a:lnTo>
                    <a:pt x="9861791" y="170929"/>
                  </a:lnTo>
                  <a:lnTo>
                    <a:pt x="9857638" y="169202"/>
                  </a:lnTo>
                  <a:lnTo>
                    <a:pt x="9852368" y="167462"/>
                  </a:lnTo>
                  <a:lnTo>
                    <a:pt x="9846793" y="166839"/>
                  </a:lnTo>
                  <a:lnTo>
                    <a:pt x="9841268" y="167411"/>
                  </a:lnTo>
                  <a:lnTo>
                    <a:pt x="9725482" y="171234"/>
                  </a:lnTo>
                  <a:lnTo>
                    <a:pt x="9676498" y="174142"/>
                  </a:lnTo>
                  <a:lnTo>
                    <a:pt x="9638030" y="178231"/>
                  </a:lnTo>
                  <a:lnTo>
                    <a:pt x="9571647" y="187058"/>
                  </a:lnTo>
                  <a:lnTo>
                    <a:pt x="9523209" y="194779"/>
                  </a:lnTo>
                  <a:lnTo>
                    <a:pt x="9476549" y="205308"/>
                  </a:lnTo>
                  <a:lnTo>
                    <a:pt x="9465234" y="208026"/>
                  </a:lnTo>
                  <a:lnTo>
                    <a:pt x="9421812" y="216090"/>
                  </a:lnTo>
                  <a:lnTo>
                    <a:pt x="9329369" y="246151"/>
                  </a:lnTo>
                  <a:lnTo>
                    <a:pt x="9283548" y="263804"/>
                  </a:lnTo>
                  <a:lnTo>
                    <a:pt x="9238399" y="283400"/>
                  </a:lnTo>
                  <a:lnTo>
                    <a:pt x="9229903" y="286867"/>
                  </a:lnTo>
                  <a:lnTo>
                    <a:pt x="9221610" y="290753"/>
                  </a:lnTo>
                  <a:lnTo>
                    <a:pt x="9213520" y="295046"/>
                  </a:lnTo>
                  <a:lnTo>
                    <a:pt x="9205646" y="299758"/>
                  </a:lnTo>
                  <a:lnTo>
                    <a:pt x="9186774" y="312026"/>
                  </a:lnTo>
                  <a:lnTo>
                    <a:pt x="9167419" y="323469"/>
                  </a:lnTo>
                  <a:lnTo>
                    <a:pt x="9128709" y="346303"/>
                  </a:lnTo>
                  <a:lnTo>
                    <a:pt x="9091905" y="371817"/>
                  </a:lnTo>
                  <a:lnTo>
                    <a:pt x="9050579" y="406057"/>
                  </a:lnTo>
                  <a:lnTo>
                    <a:pt x="9036812" y="417499"/>
                  </a:lnTo>
                  <a:lnTo>
                    <a:pt x="9004008" y="445541"/>
                  </a:lnTo>
                  <a:lnTo>
                    <a:pt x="8973261" y="475843"/>
                  </a:lnTo>
                  <a:lnTo>
                    <a:pt x="8954745" y="499110"/>
                  </a:lnTo>
                  <a:lnTo>
                    <a:pt x="8948496" y="506704"/>
                  </a:lnTo>
                  <a:lnTo>
                    <a:pt x="8920886" y="543991"/>
                  </a:lnTo>
                  <a:lnTo>
                    <a:pt x="8897087" y="584034"/>
                  </a:lnTo>
                  <a:lnTo>
                    <a:pt x="8874150" y="624573"/>
                  </a:lnTo>
                  <a:lnTo>
                    <a:pt x="8856040" y="661479"/>
                  </a:lnTo>
                  <a:lnTo>
                    <a:pt x="8837854" y="718058"/>
                  </a:lnTo>
                  <a:lnTo>
                    <a:pt x="8827656" y="762660"/>
                  </a:lnTo>
                  <a:lnTo>
                    <a:pt x="8821242" y="806297"/>
                  </a:lnTo>
                  <a:lnTo>
                    <a:pt x="8820772" y="828217"/>
                  </a:lnTo>
                  <a:lnTo>
                    <a:pt x="8823223" y="850290"/>
                  </a:lnTo>
                  <a:lnTo>
                    <a:pt x="8838374" y="887882"/>
                  </a:lnTo>
                  <a:lnTo>
                    <a:pt x="8853653" y="894778"/>
                  </a:lnTo>
                  <a:lnTo>
                    <a:pt x="8857932" y="894181"/>
                  </a:lnTo>
                  <a:lnTo>
                    <a:pt x="8870328" y="888136"/>
                  </a:lnTo>
                  <a:lnTo>
                    <a:pt x="8871382" y="881138"/>
                  </a:lnTo>
                  <a:lnTo>
                    <a:pt x="8869451" y="872629"/>
                  </a:lnTo>
                  <a:lnTo>
                    <a:pt x="8867965" y="863155"/>
                  </a:lnTo>
                  <a:lnTo>
                    <a:pt x="8867318" y="853617"/>
                  </a:lnTo>
                  <a:lnTo>
                    <a:pt x="8867508" y="844054"/>
                  </a:lnTo>
                  <a:lnTo>
                    <a:pt x="8868537" y="834517"/>
                  </a:lnTo>
                  <a:lnTo>
                    <a:pt x="8875573" y="794359"/>
                  </a:lnTo>
                  <a:lnTo>
                    <a:pt x="8887117" y="755269"/>
                  </a:lnTo>
                  <a:lnTo>
                    <a:pt x="8903081" y="712101"/>
                  </a:lnTo>
                  <a:lnTo>
                    <a:pt x="8917838" y="676376"/>
                  </a:lnTo>
                  <a:lnTo>
                    <a:pt x="8937561" y="634098"/>
                  </a:lnTo>
                  <a:lnTo>
                    <a:pt x="8961006" y="595287"/>
                  </a:lnTo>
                  <a:lnTo>
                    <a:pt x="8986025" y="559206"/>
                  </a:lnTo>
                  <a:lnTo>
                    <a:pt x="8998090" y="540931"/>
                  </a:lnTo>
                  <a:lnTo>
                    <a:pt x="9023452" y="508850"/>
                  </a:lnTo>
                  <a:lnTo>
                    <a:pt x="9052687" y="480796"/>
                  </a:lnTo>
                  <a:lnTo>
                    <a:pt x="9081846" y="455904"/>
                  </a:lnTo>
                  <a:lnTo>
                    <a:pt x="9096477" y="443522"/>
                  </a:lnTo>
                  <a:lnTo>
                    <a:pt x="9128671" y="414655"/>
                  </a:lnTo>
                  <a:lnTo>
                    <a:pt x="9168003" y="386943"/>
                  </a:lnTo>
                  <a:lnTo>
                    <a:pt x="9192577" y="373532"/>
                  </a:lnTo>
                  <a:lnTo>
                    <a:pt x="9195854" y="371449"/>
                  </a:lnTo>
                  <a:lnTo>
                    <a:pt x="9242514" y="342544"/>
                  </a:lnTo>
                  <a:lnTo>
                    <a:pt x="9289250" y="320890"/>
                  </a:lnTo>
                  <a:lnTo>
                    <a:pt x="9352877" y="294233"/>
                  </a:lnTo>
                  <a:lnTo>
                    <a:pt x="9418358" y="272910"/>
                  </a:lnTo>
                  <a:lnTo>
                    <a:pt x="9484500" y="256286"/>
                  </a:lnTo>
                  <a:lnTo>
                    <a:pt x="9540646" y="244132"/>
                  </a:lnTo>
                  <a:lnTo>
                    <a:pt x="9586747" y="236829"/>
                  </a:lnTo>
                  <a:lnTo>
                    <a:pt x="9609938" y="234086"/>
                  </a:lnTo>
                  <a:lnTo>
                    <a:pt x="9662693" y="227101"/>
                  </a:lnTo>
                  <a:lnTo>
                    <a:pt x="9689198" y="224790"/>
                  </a:lnTo>
                  <a:lnTo>
                    <a:pt x="9715932" y="224688"/>
                  </a:lnTo>
                  <a:lnTo>
                    <a:pt x="9729279" y="224967"/>
                  </a:lnTo>
                  <a:lnTo>
                    <a:pt x="9742614" y="224891"/>
                  </a:lnTo>
                  <a:lnTo>
                    <a:pt x="9755949" y="224459"/>
                  </a:lnTo>
                  <a:lnTo>
                    <a:pt x="9769272" y="223672"/>
                  </a:lnTo>
                  <a:lnTo>
                    <a:pt x="9794684" y="222961"/>
                  </a:lnTo>
                  <a:lnTo>
                    <a:pt x="9845357" y="224840"/>
                  </a:lnTo>
                  <a:lnTo>
                    <a:pt x="9888461" y="229095"/>
                  </a:lnTo>
                  <a:lnTo>
                    <a:pt x="9906254" y="231660"/>
                  </a:lnTo>
                  <a:lnTo>
                    <a:pt x="9924110" y="232143"/>
                  </a:lnTo>
                  <a:lnTo>
                    <a:pt x="9942170" y="228193"/>
                  </a:lnTo>
                  <a:lnTo>
                    <a:pt x="9942424" y="235000"/>
                  </a:lnTo>
                  <a:lnTo>
                    <a:pt x="9938410" y="237718"/>
                  </a:lnTo>
                  <a:lnTo>
                    <a:pt x="9930028" y="247129"/>
                  </a:lnTo>
                  <a:lnTo>
                    <a:pt x="9896081" y="290118"/>
                  </a:lnTo>
                  <a:lnTo>
                    <a:pt x="9874580" y="321716"/>
                  </a:lnTo>
                  <a:lnTo>
                    <a:pt x="9853625" y="353695"/>
                  </a:lnTo>
                  <a:lnTo>
                    <a:pt x="9832899" y="385826"/>
                  </a:lnTo>
                  <a:lnTo>
                    <a:pt x="9823691" y="408686"/>
                  </a:lnTo>
                  <a:lnTo>
                    <a:pt x="9823780" y="417233"/>
                  </a:lnTo>
                  <a:lnTo>
                    <a:pt x="9825037" y="426974"/>
                  </a:lnTo>
                  <a:lnTo>
                    <a:pt x="9829863" y="430936"/>
                  </a:lnTo>
                  <a:lnTo>
                    <a:pt x="9839579" y="430060"/>
                  </a:lnTo>
                  <a:lnTo>
                    <a:pt x="9845167" y="429704"/>
                  </a:lnTo>
                  <a:lnTo>
                    <a:pt x="9887966" y="388137"/>
                  </a:lnTo>
                  <a:lnTo>
                    <a:pt x="9902888" y="369150"/>
                  </a:lnTo>
                  <a:lnTo>
                    <a:pt x="9918306" y="350558"/>
                  </a:lnTo>
                  <a:lnTo>
                    <a:pt x="9934753" y="332841"/>
                  </a:lnTo>
                  <a:lnTo>
                    <a:pt x="9939845" y="327926"/>
                  </a:lnTo>
                  <a:lnTo>
                    <a:pt x="9945014" y="323062"/>
                  </a:lnTo>
                  <a:lnTo>
                    <a:pt x="9950082" y="318109"/>
                  </a:lnTo>
                  <a:lnTo>
                    <a:pt x="9954882" y="312928"/>
                  </a:lnTo>
                  <a:lnTo>
                    <a:pt x="9968255" y="298792"/>
                  </a:lnTo>
                  <a:lnTo>
                    <a:pt x="9982454" y="285496"/>
                  </a:lnTo>
                  <a:lnTo>
                    <a:pt x="9996805" y="272288"/>
                  </a:lnTo>
                  <a:lnTo>
                    <a:pt x="10009289" y="259753"/>
                  </a:lnTo>
                  <a:lnTo>
                    <a:pt x="10010546" y="258495"/>
                  </a:lnTo>
                  <a:lnTo>
                    <a:pt x="10020808" y="247129"/>
                  </a:lnTo>
                  <a:lnTo>
                    <a:pt x="10022726" y="245008"/>
                  </a:lnTo>
                  <a:lnTo>
                    <a:pt x="10035603" y="231127"/>
                  </a:lnTo>
                  <a:lnTo>
                    <a:pt x="10049154" y="218351"/>
                  </a:lnTo>
                  <a:lnTo>
                    <a:pt x="10060775" y="209765"/>
                  </a:lnTo>
                  <a:lnTo>
                    <a:pt x="10064242" y="207200"/>
                  </a:lnTo>
                  <a:lnTo>
                    <a:pt x="10069297" y="204038"/>
                  </a:lnTo>
                  <a:lnTo>
                    <a:pt x="10075469" y="192849"/>
                  </a:lnTo>
                  <a:lnTo>
                    <a:pt x="10077793" y="187998"/>
                  </a:lnTo>
                  <a:lnTo>
                    <a:pt x="10078529" y="183603"/>
                  </a:lnTo>
                  <a:close/>
                </a:path>
              </a:pathLst>
            </a:custGeom>
            <a:solidFill>
              <a:srgbClr val="361A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64944" y="4461903"/>
              <a:ext cx="705485" cy="429895"/>
            </a:xfrm>
            <a:custGeom>
              <a:avLst/>
              <a:gdLst/>
              <a:ahLst/>
              <a:cxnLst/>
              <a:rect l="l" t="t" r="r" b="b"/>
              <a:pathLst>
                <a:path w="705485" h="429895">
                  <a:moveTo>
                    <a:pt x="39763" y="409600"/>
                  </a:moveTo>
                  <a:lnTo>
                    <a:pt x="38201" y="401866"/>
                  </a:lnTo>
                  <a:lnTo>
                    <a:pt x="33934" y="395554"/>
                  </a:lnTo>
                  <a:lnTo>
                    <a:pt x="27622" y="391287"/>
                  </a:lnTo>
                  <a:lnTo>
                    <a:pt x="19875" y="389724"/>
                  </a:lnTo>
                  <a:lnTo>
                    <a:pt x="12141" y="391287"/>
                  </a:lnTo>
                  <a:lnTo>
                    <a:pt x="5829" y="395554"/>
                  </a:lnTo>
                  <a:lnTo>
                    <a:pt x="1562" y="401866"/>
                  </a:lnTo>
                  <a:lnTo>
                    <a:pt x="0" y="409600"/>
                  </a:lnTo>
                  <a:lnTo>
                    <a:pt x="1562" y="417347"/>
                  </a:lnTo>
                  <a:lnTo>
                    <a:pt x="5829" y="423659"/>
                  </a:lnTo>
                  <a:lnTo>
                    <a:pt x="12141" y="427926"/>
                  </a:lnTo>
                  <a:lnTo>
                    <a:pt x="19875" y="429488"/>
                  </a:lnTo>
                  <a:lnTo>
                    <a:pt x="27622" y="427926"/>
                  </a:lnTo>
                  <a:lnTo>
                    <a:pt x="33934" y="423659"/>
                  </a:lnTo>
                  <a:lnTo>
                    <a:pt x="38201" y="417347"/>
                  </a:lnTo>
                  <a:lnTo>
                    <a:pt x="39763" y="409600"/>
                  </a:lnTo>
                  <a:close/>
                </a:path>
                <a:path w="705485" h="429895">
                  <a:moveTo>
                    <a:pt x="39763" y="279704"/>
                  </a:moveTo>
                  <a:lnTo>
                    <a:pt x="38201" y="271957"/>
                  </a:lnTo>
                  <a:lnTo>
                    <a:pt x="33934" y="265645"/>
                  </a:lnTo>
                  <a:lnTo>
                    <a:pt x="27622" y="261378"/>
                  </a:lnTo>
                  <a:lnTo>
                    <a:pt x="19875" y="259816"/>
                  </a:lnTo>
                  <a:lnTo>
                    <a:pt x="12141" y="261378"/>
                  </a:lnTo>
                  <a:lnTo>
                    <a:pt x="5829" y="265645"/>
                  </a:lnTo>
                  <a:lnTo>
                    <a:pt x="1562" y="271957"/>
                  </a:lnTo>
                  <a:lnTo>
                    <a:pt x="0" y="279704"/>
                  </a:lnTo>
                  <a:lnTo>
                    <a:pt x="1562" y="287439"/>
                  </a:lnTo>
                  <a:lnTo>
                    <a:pt x="5829" y="293751"/>
                  </a:lnTo>
                  <a:lnTo>
                    <a:pt x="12141" y="298018"/>
                  </a:lnTo>
                  <a:lnTo>
                    <a:pt x="19875" y="299580"/>
                  </a:lnTo>
                  <a:lnTo>
                    <a:pt x="27622" y="298018"/>
                  </a:lnTo>
                  <a:lnTo>
                    <a:pt x="33934" y="293751"/>
                  </a:lnTo>
                  <a:lnTo>
                    <a:pt x="38201" y="287439"/>
                  </a:lnTo>
                  <a:lnTo>
                    <a:pt x="39763" y="279704"/>
                  </a:lnTo>
                  <a:close/>
                </a:path>
                <a:path w="705485" h="429895">
                  <a:moveTo>
                    <a:pt x="39763" y="149783"/>
                  </a:moveTo>
                  <a:lnTo>
                    <a:pt x="38201" y="142049"/>
                  </a:lnTo>
                  <a:lnTo>
                    <a:pt x="33934" y="135724"/>
                  </a:lnTo>
                  <a:lnTo>
                    <a:pt x="27622" y="131470"/>
                  </a:lnTo>
                  <a:lnTo>
                    <a:pt x="19875" y="129908"/>
                  </a:lnTo>
                  <a:lnTo>
                    <a:pt x="12141" y="131470"/>
                  </a:lnTo>
                  <a:lnTo>
                    <a:pt x="5829" y="135724"/>
                  </a:lnTo>
                  <a:lnTo>
                    <a:pt x="1562" y="142049"/>
                  </a:lnTo>
                  <a:lnTo>
                    <a:pt x="0" y="149783"/>
                  </a:lnTo>
                  <a:lnTo>
                    <a:pt x="1562" y="157518"/>
                  </a:lnTo>
                  <a:lnTo>
                    <a:pt x="5829" y="163842"/>
                  </a:lnTo>
                  <a:lnTo>
                    <a:pt x="12141" y="168097"/>
                  </a:lnTo>
                  <a:lnTo>
                    <a:pt x="19875" y="169659"/>
                  </a:lnTo>
                  <a:lnTo>
                    <a:pt x="27622" y="168097"/>
                  </a:lnTo>
                  <a:lnTo>
                    <a:pt x="33934" y="163842"/>
                  </a:lnTo>
                  <a:lnTo>
                    <a:pt x="38201" y="157518"/>
                  </a:lnTo>
                  <a:lnTo>
                    <a:pt x="39763" y="149783"/>
                  </a:lnTo>
                  <a:close/>
                </a:path>
                <a:path w="705485" h="429895">
                  <a:moveTo>
                    <a:pt x="39763" y="19875"/>
                  </a:moveTo>
                  <a:lnTo>
                    <a:pt x="38201" y="12141"/>
                  </a:lnTo>
                  <a:lnTo>
                    <a:pt x="33934" y="5816"/>
                  </a:lnTo>
                  <a:lnTo>
                    <a:pt x="27622" y="1562"/>
                  </a:lnTo>
                  <a:lnTo>
                    <a:pt x="19875" y="0"/>
                  </a:lnTo>
                  <a:lnTo>
                    <a:pt x="12141" y="1562"/>
                  </a:lnTo>
                  <a:lnTo>
                    <a:pt x="5829" y="5816"/>
                  </a:lnTo>
                  <a:lnTo>
                    <a:pt x="1562" y="12141"/>
                  </a:lnTo>
                  <a:lnTo>
                    <a:pt x="0" y="19875"/>
                  </a:lnTo>
                  <a:lnTo>
                    <a:pt x="1562" y="27609"/>
                  </a:lnTo>
                  <a:lnTo>
                    <a:pt x="5829" y="33934"/>
                  </a:lnTo>
                  <a:lnTo>
                    <a:pt x="12141" y="38188"/>
                  </a:lnTo>
                  <a:lnTo>
                    <a:pt x="19875" y="39751"/>
                  </a:lnTo>
                  <a:lnTo>
                    <a:pt x="27622" y="38188"/>
                  </a:lnTo>
                  <a:lnTo>
                    <a:pt x="33934" y="33934"/>
                  </a:lnTo>
                  <a:lnTo>
                    <a:pt x="38201" y="27609"/>
                  </a:lnTo>
                  <a:lnTo>
                    <a:pt x="39763" y="19875"/>
                  </a:lnTo>
                  <a:close/>
                </a:path>
                <a:path w="705485" h="429895">
                  <a:moveTo>
                    <a:pt x="173583" y="409600"/>
                  </a:moveTo>
                  <a:lnTo>
                    <a:pt x="172021" y="401866"/>
                  </a:lnTo>
                  <a:lnTo>
                    <a:pt x="167767" y="395554"/>
                  </a:lnTo>
                  <a:lnTo>
                    <a:pt x="161442" y="391287"/>
                  </a:lnTo>
                  <a:lnTo>
                    <a:pt x="153708" y="389724"/>
                  </a:lnTo>
                  <a:lnTo>
                    <a:pt x="145973" y="391287"/>
                  </a:lnTo>
                  <a:lnTo>
                    <a:pt x="139649" y="395554"/>
                  </a:lnTo>
                  <a:lnTo>
                    <a:pt x="135394" y="401866"/>
                  </a:lnTo>
                  <a:lnTo>
                    <a:pt x="133832" y="409600"/>
                  </a:lnTo>
                  <a:lnTo>
                    <a:pt x="135394" y="417347"/>
                  </a:lnTo>
                  <a:lnTo>
                    <a:pt x="139649" y="423659"/>
                  </a:lnTo>
                  <a:lnTo>
                    <a:pt x="145973" y="427926"/>
                  </a:lnTo>
                  <a:lnTo>
                    <a:pt x="153708" y="429488"/>
                  </a:lnTo>
                  <a:lnTo>
                    <a:pt x="161442" y="427926"/>
                  </a:lnTo>
                  <a:lnTo>
                    <a:pt x="167767" y="423659"/>
                  </a:lnTo>
                  <a:lnTo>
                    <a:pt x="172021" y="417347"/>
                  </a:lnTo>
                  <a:lnTo>
                    <a:pt x="173583" y="409600"/>
                  </a:lnTo>
                  <a:close/>
                </a:path>
                <a:path w="705485" h="429895">
                  <a:moveTo>
                    <a:pt x="173583" y="279704"/>
                  </a:moveTo>
                  <a:lnTo>
                    <a:pt x="172021" y="271957"/>
                  </a:lnTo>
                  <a:lnTo>
                    <a:pt x="167767" y="265645"/>
                  </a:lnTo>
                  <a:lnTo>
                    <a:pt x="161442" y="261378"/>
                  </a:lnTo>
                  <a:lnTo>
                    <a:pt x="153708" y="259816"/>
                  </a:lnTo>
                  <a:lnTo>
                    <a:pt x="145973" y="261378"/>
                  </a:lnTo>
                  <a:lnTo>
                    <a:pt x="139649" y="265645"/>
                  </a:lnTo>
                  <a:lnTo>
                    <a:pt x="135394" y="271957"/>
                  </a:lnTo>
                  <a:lnTo>
                    <a:pt x="133832" y="279704"/>
                  </a:lnTo>
                  <a:lnTo>
                    <a:pt x="135394" y="287439"/>
                  </a:lnTo>
                  <a:lnTo>
                    <a:pt x="139649" y="293751"/>
                  </a:lnTo>
                  <a:lnTo>
                    <a:pt x="145973" y="298018"/>
                  </a:lnTo>
                  <a:lnTo>
                    <a:pt x="153708" y="299580"/>
                  </a:lnTo>
                  <a:lnTo>
                    <a:pt x="161442" y="298018"/>
                  </a:lnTo>
                  <a:lnTo>
                    <a:pt x="167767" y="293751"/>
                  </a:lnTo>
                  <a:lnTo>
                    <a:pt x="172021" y="287439"/>
                  </a:lnTo>
                  <a:lnTo>
                    <a:pt x="173583" y="279704"/>
                  </a:lnTo>
                  <a:close/>
                </a:path>
                <a:path w="705485" h="429895">
                  <a:moveTo>
                    <a:pt x="173583" y="149783"/>
                  </a:moveTo>
                  <a:lnTo>
                    <a:pt x="172021" y="142049"/>
                  </a:lnTo>
                  <a:lnTo>
                    <a:pt x="167767" y="135724"/>
                  </a:lnTo>
                  <a:lnTo>
                    <a:pt x="161442" y="131470"/>
                  </a:lnTo>
                  <a:lnTo>
                    <a:pt x="153708" y="129908"/>
                  </a:lnTo>
                  <a:lnTo>
                    <a:pt x="145973" y="131470"/>
                  </a:lnTo>
                  <a:lnTo>
                    <a:pt x="139649" y="135724"/>
                  </a:lnTo>
                  <a:lnTo>
                    <a:pt x="135394" y="142049"/>
                  </a:lnTo>
                  <a:lnTo>
                    <a:pt x="133832" y="149783"/>
                  </a:lnTo>
                  <a:lnTo>
                    <a:pt x="135394" y="157518"/>
                  </a:lnTo>
                  <a:lnTo>
                    <a:pt x="139649" y="163842"/>
                  </a:lnTo>
                  <a:lnTo>
                    <a:pt x="145973" y="168097"/>
                  </a:lnTo>
                  <a:lnTo>
                    <a:pt x="153708" y="169659"/>
                  </a:lnTo>
                  <a:lnTo>
                    <a:pt x="161442" y="168097"/>
                  </a:lnTo>
                  <a:lnTo>
                    <a:pt x="167767" y="163842"/>
                  </a:lnTo>
                  <a:lnTo>
                    <a:pt x="172021" y="157518"/>
                  </a:lnTo>
                  <a:lnTo>
                    <a:pt x="173583" y="149783"/>
                  </a:lnTo>
                  <a:close/>
                </a:path>
                <a:path w="705485" h="429895">
                  <a:moveTo>
                    <a:pt x="173583" y="19875"/>
                  </a:moveTo>
                  <a:lnTo>
                    <a:pt x="172021" y="12141"/>
                  </a:lnTo>
                  <a:lnTo>
                    <a:pt x="167767" y="5816"/>
                  </a:lnTo>
                  <a:lnTo>
                    <a:pt x="161442" y="1562"/>
                  </a:lnTo>
                  <a:lnTo>
                    <a:pt x="153708" y="0"/>
                  </a:lnTo>
                  <a:lnTo>
                    <a:pt x="145973" y="1562"/>
                  </a:lnTo>
                  <a:lnTo>
                    <a:pt x="139649" y="5816"/>
                  </a:lnTo>
                  <a:lnTo>
                    <a:pt x="135394" y="12141"/>
                  </a:lnTo>
                  <a:lnTo>
                    <a:pt x="133832" y="19875"/>
                  </a:lnTo>
                  <a:lnTo>
                    <a:pt x="135394" y="27609"/>
                  </a:lnTo>
                  <a:lnTo>
                    <a:pt x="139649" y="33934"/>
                  </a:lnTo>
                  <a:lnTo>
                    <a:pt x="145973" y="38188"/>
                  </a:lnTo>
                  <a:lnTo>
                    <a:pt x="153708" y="39751"/>
                  </a:lnTo>
                  <a:lnTo>
                    <a:pt x="161442" y="38188"/>
                  </a:lnTo>
                  <a:lnTo>
                    <a:pt x="167767" y="33934"/>
                  </a:lnTo>
                  <a:lnTo>
                    <a:pt x="172021" y="27609"/>
                  </a:lnTo>
                  <a:lnTo>
                    <a:pt x="173583" y="19875"/>
                  </a:lnTo>
                  <a:close/>
                </a:path>
                <a:path w="705485" h="429895">
                  <a:moveTo>
                    <a:pt x="307441" y="409600"/>
                  </a:moveTo>
                  <a:lnTo>
                    <a:pt x="305879" y="401866"/>
                  </a:lnTo>
                  <a:lnTo>
                    <a:pt x="301625" y="395554"/>
                  </a:lnTo>
                  <a:lnTo>
                    <a:pt x="295300" y="391287"/>
                  </a:lnTo>
                  <a:lnTo>
                    <a:pt x="287566" y="389724"/>
                  </a:lnTo>
                  <a:lnTo>
                    <a:pt x="279831" y="391287"/>
                  </a:lnTo>
                  <a:lnTo>
                    <a:pt x="273507" y="395554"/>
                  </a:lnTo>
                  <a:lnTo>
                    <a:pt x="269252" y="401866"/>
                  </a:lnTo>
                  <a:lnTo>
                    <a:pt x="267690" y="409600"/>
                  </a:lnTo>
                  <a:lnTo>
                    <a:pt x="269252" y="417347"/>
                  </a:lnTo>
                  <a:lnTo>
                    <a:pt x="273507" y="423659"/>
                  </a:lnTo>
                  <a:lnTo>
                    <a:pt x="279831" y="427926"/>
                  </a:lnTo>
                  <a:lnTo>
                    <a:pt x="287566" y="429488"/>
                  </a:lnTo>
                  <a:lnTo>
                    <a:pt x="295300" y="427926"/>
                  </a:lnTo>
                  <a:lnTo>
                    <a:pt x="301625" y="423659"/>
                  </a:lnTo>
                  <a:lnTo>
                    <a:pt x="305879" y="417347"/>
                  </a:lnTo>
                  <a:lnTo>
                    <a:pt x="307441" y="409600"/>
                  </a:lnTo>
                  <a:close/>
                </a:path>
                <a:path w="705485" h="429895">
                  <a:moveTo>
                    <a:pt x="307441" y="279704"/>
                  </a:moveTo>
                  <a:lnTo>
                    <a:pt x="305879" y="271957"/>
                  </a:lnTo>
                  <a:lnTo>
                    <a:pt x="301625" y="265645"/>
                  </a:lnTo>
                  <a:lnTo>
                    <a:pt x="295300" y="261378"/>
                  </a:lnTo>
                  <a:lnTo>
                    <a:pt x="287566" y="259816"/>
                  </a:lnTo>
                  <a:lnTo>
                    <a:pt x="279831" y="261378"/>
                  </a:lnTo>
                  <a:lnTo>
                    <a:pt x="273507" y="265645"/>
                  </a:lnTo>
                  <a:lnTo>
                    <a:pt x="269252" y="271957"/>
                  </a:lnTo>
                  <a:lnTo>
                    <a:pt x="267690" y="279704"/>
                  </a:lnTo>
                  <a:lnTo>
                    <a:pt x="269252" y="287439"/>
                  </a:lnTo>
                  <a:lnTo>
                    <a:pt x="273507" y="293751"/>
                  </a:lnTo>
                  <a:lnTo>
                    <a:pt x="279831" y="298018"/>
                  </a:lnTo>
                  <a:lnTo>
                    <a:pt x="287566" y="299580"/>
                  </a:lnTo>
                  <a:lnTo>
                    <a:pt x="295300" y="298018"/>
                  </a:lnTo>
                  <a:lnTo>
                    <a:pt x="301625" y="293751"/>
                  </a:lnTo>
                  <a:lnTo>
                    <a:pt x="305879" y="287439"/>
                  </a:lnTo>
                  <a:lnTo>
                    <a:pt x="307441" y="279704"/>
                  </a:lnTo>
                  <a:close/>
                </a:path>
                <a:path w="705485" h="429895">
                  <a:moveTo>
                    <a:pt x="307441" y="149783"/>
                  </a:moveTo>
                  <a:lnTo>
                    <a:pt x="305879" y="142049"/>
                  </a:lnTo>
                  <a:lnTo>
                    <a:pt x="301625" y="135724"/>
                  </a:lnTo>
                  <a:lnTo>
                    <a:pt x="295300" y="131470"/>
                  </a:lnTo>
                  <a:lnTo>
                    <a:pt x="287566" y="129908"/>
                  </a:lnTo>
                  <a:lnTo>
                    <a:pt x="279831" y="131470"/>
                  </a:lnTo>
                  <a:lnTo>
                    <a:pt x="273507" y="135724"/>
                  </a:lnTo>
                  <a:lnTo>
                    <a:pt x="269252" y="142049"/>
                  </a:lnTo>
                  <a:lnTo>
                    <a:pt x="267690" y="149783"/>
                  </a:lnTo>
                  <a:lnTo>
                    <a:pt x="269252" y="157518"/>
                  </a:lnTo>
                  <a:lnTo>
                    <a:pt x="273507" y="163842"/>
                  </a:lnTo>
                  <a:lnTo>
                    <a:pt x="279831" y="168097"/>
                  </a:lnTo>
                  <a:lnTo>
                    <a:pt x="287566" y="169659"/>
                  </a:lnTo>
                  <a:lnTo>
                    <a:pt x="295300" y="168097"/>
                  </a:lnTo>
                  <a:lnTo>
                    <a:pt x="301625" y="163842"/>
                  </a:lnTo>
                  <a:lnTo>
                    <a:pt x="305879" y="157518"/>
                  </a:lnTo>
                  <a:lnTo>
                    <a:pt x="307441" y="149783"/>
                  </a:lnTo>
                  <a:close/>
                </a:path>
                <a:path w="705485" h="429895">
                  <a:moveTo>
                    <a:pt x="307441" y="19875"/>
                  </a:moveTo>
                  <a:lnTo>
                    <a:pt x="305879" y="12141"/>
                  </a:lnTo>
                  <a:lnTo>
                    <a:pt x="301625" y="5816"/>
                  </a:lnTo>
                  <a:lnTo>
                    <a:pt x="295300" y="1562"/>
                  </a:lnTo>
                  <a:lnTo>
                    <a:pt x="287566" y="0"/>
                  </a:lnTo>
                  <a:lnTo>
                    <a:pt x="279831" y="1562"/>
                  </a:lnTo>
                  <a:lnTo>
                    <a:pt x="273507" y="5816"/>
                  </a:lnTo>
                  <a:lnTo>
                    <a:pt x="269252" y="12141"/>
                  </a:lnTo>
                  <a:lnTo>
                    <a:pt x="267690" y="19875"/>
                  </a:lnTo>
                  <a:lnTo>
                    <a:pt x="269252" y="27609"/>
                  </a:lnTo>
                  <a:lnTo>
                    <a:pt x="273507" y="33934"/>
                  </a:lnTo>
                  <a:lnTo>
                    <a:pt x="279831" y="38188"/>
                  </a:lnTo>
                  <a:lnTo>
                    <a:pt x="287566" y="39751"/>
                  </a:lnTo>
                  <a:lnTo>
                    <a:pt x="295300" y="38188"/>
                  </a:lnTo>
                  <a:lnTo>
                    <a:pt x="301625" y="33934"/>
                  </a:lnTo>
                  <a:lnTo>
                    <a:pt x="305879" y="27609"/>
                  </a:lnTo>
                  <a:lnTo>
                    <a:pt x="307441" y="19875"/>
                  </a:lnTo>
                  <a:close/>
                </a:path>
                <a:path w="705485" h="429895">
                  <a:moveTo>
                    <a:pt x="441274" y="409600"/>
                  </a:moveTo>
                  <a:lnTo>
                    <a:pt x="439712" y="401866"/>
                  </a:lnTo>
                  <a:lnTo>
                    <a:pt x="435457" y="395554"/>
                  </a:lnTo>
                  <a:lnTo>
                    <a:pt x="429133" y="391287"/>
                  </a:lnTo>
                  <a:lnTo>
                    <a:pt x="421398" y="389724"/>
                  </a:lnTo>
                  <a:lnTo>
                    <a:pt x="413664" y="391287"/>
                  </a:lnTo>
                  <a:lnTo>
                    <a:pt x="407339" y="395554"/>
                  </a:lnTo>
                  <a:lnTo>
                    <a:pt x="403085" y="401866"/>
                  </a:lnTo>
                  <a:lnTo>
                    <a:pt x="401523" y="409600"/>
                  </a:lnTo>
                  <a:lnTo>
                    <a:pt x="403085" y="417347"/>
                  </a:lnTo>
                  <a:lnTo>
                    <a:pt x="407339" y="423659"/>
                  </a:lnTo>
                  <a:lnTo>
                    <a:pt x="413664" y="427926"/>
                  </a:lnTo>
                  <a:lnTo>
                    <a:pt x="421398" y="429488"/>
                  </a:lnTo>
                  <a:lnTo>
                    <a:pt x="429133" y="427926"/>
                  </a:lnTo>
                  <a:lnTo>
                    <a:pt x="435457" y="423659"/>
                  </a:lnTo>
                  <a:lnTo>
                    <a:pt x="439712" y="417347"/>
                  </a:lnTo>
                  <a:lnTo>
                    <a:pt x="441274" y="409600"/>
                  </a:lnTo>
                  <a:close/>
                </a:path>
                <a:path w="705485" h="429895">
                  <a:moveTo>
                    <a:pt x="441274" y="279704"/>
                  </a:moveTo>
                  <a:lnTo>
                    <a:pt x="439712" y="271957"/>
                  </a:lnTo>
                  <a:lnTo>
                    <a:pt x="435457" y="265645"/>
                  </a:lnTo>
                  <a:lnTo>
                    <a:pt x="429133" y="261378"/>
                  </a:lnTo>
                  <a:lnTo>
                    <a:pt x="421398" y="259816"/>
                  </a:lnTo>
                  <a:lnTo>
                    <a:pt x="413664" y="261378"/>
                  </a:lnTo>
                  <a:lnTo>
                    <a:pt x="407339" y="265645"/>
                  </a:lnTo>
                  <a:lnTo>
                    <a:pt x="403085" y="271957"/>
                  </a:lnTo>
                  <a:lnTo>
                    <a:pt x="401523" y="279704"/>
                  </a:lnTo>
                  <a:lnTo>
                    <a:pt x="403085" y="287439"/>
                  </a:lnTo>
                  <a:lnTo>
                    <a:pt x="407339" y="293751"/>
                  </a:lnTo>
                  <a:lnTo>
                    <a:pt x="413664" y="298018"/>
                  </a:lnTo>
                  <a:lnTo>
                    <a:pt x="421398" y="299580"/>
                  </a:lnTo>
                  <a:lnTo>
                    <a:pt x="429133" y="298018"/>
                  </a:lnTo>
                  <a:lnTo>
                    <a:pt x="435457" y="293751"/>
                  </a:lnTo>
                  <a:lnTo>
                    <a:pt x="439712" y="287439"/>
                  </a:lnTo>
                  <a:lnTo>
                    <a:pt x="441274" y="279704"/>
                  </a:lnTo>
                  <a:close/>
                </a:path>
                <a:path w="705485" h="429895">
                  <a:moveTo>
                    <a:pt x="441274" y="149783"/>
                  </a:moveTo>
                  <a:lnTo>
                    <a:pt x="439712" y="142049"/>
                  </a:lnTo>
                  <a:lnTo>
                    <a:pt x="435457" y="135724"/>
                  </a:lnTo>
                  <a:lnTo>
                    <a:pt x="429133" y="131470"/>
                  </a:lnTo>
                  <a:lnTo>
                    <a:pt x="421398" y="129908"/>
                  </a:lnTo>
                  <a:lnTo>
                    <a:pt x="413664" y="131470"/>
                  </a:lnTo>
                  <a:lnTo>
                    <a:pt x="407339" y="135724"/>
                  </a:lnTo>
                  <a:lnTo>
                    <a:pt x="403085" y="142049"/>
                  </a:lnTo>
                  <a:lnTo>
                    <a:pt x="401523" y="149783"/>
                  </a:lnTo>
                  <a:lnTo>
                    <a:pt x="403085" y="157518"/>
                  </a:lnTo>
                  <a:lnTo>
                    <a:pt x="407339" y="163842"/>
                  </a:lnTo>
                  <a:lnTo>
                    <a:pt x="413664" y="168097"/>
                  </a:lnTo>
                  <a:lnTo>
                    <a:pt x="421398" y="169659"/>
                  </a:lnTo>
                  <a:lnTo>
                    <a:pt x="429133" y="168097"/>
                  </a:lnTo>
                  <a:lnTo>
                    <a:pt x="435457" y="163842"/>
                  </a:lnTo>
                  <a:lnTo>
                    <a:pt x="439712" y="157518"/>
                  </a:lnTo>
                  <a:lnTo>
                    <a:pt x="441274" y="149783"/>
                  </a:lnTo>
                  <a:close/>
                </a:path>
                <a:path w="705485" h="429895">
                  <a:moveTo>
                    <a:pt x="441274" y="19875"/>
                  </a:moveTo>
                  <a:lnTo>
                    <a:pt x="439712" y="12141"/>
                  </a:lnTo>
                  <a:lnTo>
                    <a:pt x="435457" y="5816"/>
                  </a:lnTo>
                  <a:lnTo>
                    <a:pt x="429133" y="1562"/>
                  </a:lnTo>
                  <a:lnTo>
                    <a:pt x="421398" y="0"/>
                  </a:lnTo>
                  <a:lnTo>
                    <a:pt x="413664" y="1562"/>
                  </a:lnTo>
                  <a:lnTo>
                    <a:pt x="407339" y="5816"/>
                  </a:lnTo>
                  <a:lnTo>
                    <a:pt x="403085" y="12141"/>
                  </a:lnTo>
                  <a:lnTo>
                    <a:pt x="401523" y="19875"/>
                  </a:lnTo>
                  <a:lnTo>
                    <a:pt x="403085" y="27609"/>
                  </a:lnTo>
                  <a:lnTo>
                    <a:pt x="407339" y="33934"/>
                  </a:lnTo>
                  <a:lnTo>
                    <a:pt x="413664" y="38188"/>
                  </a:lnTo>
                  <a:lnTo>
                    <a:pt x="421398" y="39751"/>
                  </a:lnTo>
                  <a:lnTo>
                    <a:pt x="429133" y="38188"/>
                  </a:lnTo>
                  <a:lnTo>
                    <a:pt x="435457" y="33934"/>
                  </a:lnTo>
                  <a:lnTo>
                    <a:pt x="439712" y="27609"/>
                  </a:lnTo>
                  <a:lnTo>
                    <a:pt x="441274" y="19875"/>
                  </a:lnTo>
                  <a:close/>
                </a:path>
                <a:path w="705485" h="429895">
                  <a:moveTo>
                    <a:pt x="575132" y="409600"/>
                  </a:moveTo>
                  <a:lnTo>
                    <a:pt x="573570" y="401866"/>
                  </a:lnTo>
                  <a:lnTo>
                    <a:pt x="569315" y="395554"/>
                  </a:lnTo>
                  <a:lnTo>
                    <a:pt x="562991" y="391287"/>
                  </a:lnTo>
                  <a:lnTo>
                    <a:pt x="555256" y="389724"/>
                  </a:lnTo>
                  <a:lnTo>
                    <a:pt x="547522" y="391287"/>
                  </a:lnTo>
                  <a:lnTo>
                    <a:pt x="541197" y="395554"/>
                  </a:lnTo>
                  <a:lnTo>
                    <a:pt x="536943" y="401866"/>
                  </a:lnTo>
                  <a:lnTo>
                    <a:pt x="535381" y="409600"/>
                  </a:lnTo>
                  <a:lnTo>
                    <a:pt x="536943" y="417347"/>
                  </a:lnTo>
                  <a:lnTo>
                    <a:pt x="541197" y="423659"/>
                  </a:lnTo>
                  <a:lnTo>
                    <a:pt x="547522" y="427926"/>
                  </a:lnTo>
                  <a:lnTo>
                    <a:pt x="555256" y="429488"/>
                  </a:lnTo>
                  <a:lnTo>
                    <a:pt x="562991" y="427926"/>
                  </a:lnTo>
                  <a:lnTo>
                    <a:pt x="569315" y="423659"/>
                  </a:lnTo>
                  <a:lnTo>
                    <a:pt x="573570" y="417347"/>
                  </a:lnTo>
                  <a:lnTo>
                    <a:pt x="575132" y="409600"/>
                  </a:lnTo>
                  <a:close/>
                </a:path>
                <a:path w="705485" h="429895">
                  <a:moveTo>
                    <a:pt x="575132" y="279704"/>
                  </a:moveTo>
                  <a:lnTo>
                    <a:pt x="573570" y="271957"/>
                  </a:lnTo>
                  <a:lnTo>
                    <a:pt x="569315" y="265645"/>
                  </a:lnTo>
                  <a:lnTo>
                    <a:pt x="562991" y="261378"/>
                  </a:lnTo>
                  <a:lnTo>
                    <a:pt x="555256" y="259816"/>
                  </a:lnTo>
                  <a:lnTo>
                    <a:pt x="547522" y="261378"/>
                  </a:lnTo>
                  <a:lnTo>
                    <a:pt x="541197" y="265645"/>
                  </a:lnTo>
                  <a:lnTo>
                    <a:pt x="536943" y="271957"/>
                  </a:lnTo>
                  <a:lnTo>
                    <a:pt x="535381" y="279704"/>
                  </a:lnTo>
                  <a:lnTo>
                    <a:pt x="536943" y="287439"/>
                  </a:lnTo>
                  <a:lnTo>
                    <a:pt x="541197" y="293751"/>
                  </a:lnTo>
                  <a:lnTo>
                    <a:pt x="547522" y="298018"/>
                  </a:lnTo>
                  <a:lnTo>
                    <a:pt x="555256" y="299580"/>
                  </a:lnTo>
                  <a:lnTo>
                    <a:pt x="562991" y="298018"/>
                  </a:lnTo>
                  <a:lnTo>
                    <a:pt x="569315" y="293751"/>
                  </a:lnTo>
                  <a:lnTo>
                    <a:pt x="573570" y="287439"/>
                  </a:lnTo>
                  <a:lnTo>
                    <a:pt x="575132" y="279704"/>
                  </a:lnTo>
                  <a:close/>
                </a:path>
                <a:path w="705485" h="429895">
                  <a:moveTo>
                    <a:pt x="575132" y="149783"/>
                  </a:moveTo>
                  <a:lnTo>
                    <a:pt x="573570" y="142049"/>
                  </a:lnTo>
                  <a:lnTo>
                    <a:pt x="569315" y="135724"/>
                  </a:lnTo>
                  <a:lnTo>
                    <a:pt x="562991" y="131470"/>
                  </a:lnTo>
                  <a:lnTo>
                    <a:pt x="555256" y="129908"/>
                  </a:lnTo>
                  <a:lnTo>
                    <a:pt x="547522" y="131470"/>
                  </a:lnTo>
                  <a:lnTo>
                    <a:pt x="541197" y="135724"/>
                  </a:lnTo>
                  <a:lnTo>
                    <a:pt x="536943" y="142049"/>
                  </a:lnTo>
                  <a:lnTo>
                    <a:pt x="535381" y="149783"/>
                  </a:lnTo>
                  <a:lnTo>
                    <a:pt x="536943" y="157518"/>
                  </a:lnTo>
                  <a:lnTo>
                    <a:pt x="541197" y="163842"/>
                  </a:lnTo>
                  <a:lnTo>
                    <a:pt x="547522" y="168097"/>
                  </a:lnTo>
                  <a:lnTo>
                    <a:pt x="555256" y="169659"/>
                  </a:lnTo>
                  <a:lnTo>
                    <a:pt x="562991" y="168097"/>
                  </a:lnTo>
                  <a:lnTo>
                    <a:pt x="569315" y="163842"/>
                  </a:lnTo>
                  <a:lnTo>
                    <a:pt x="573570" y="157518"/>
                  </a:lnTo>
                  <a:lnTo>
                    <a:pt x="575132" y="149783"/>
                  </a:lnTo>
                  <a:close/>
                </a:path>
                <a:path w="705485" h="429895">
                  <a:moveTo>
                    <a:pt x="575132" y="19875"/>
                  </a:moveTo>
                  <a:lnTo>
                    <a:pt x="573570" y="12141"/>
                  </a:lnTo>
                  <a:lnTo>
                    <a:pt x="569315" y="5816"/>
                  </a:lnTo>
                  <a:lnTo>
                    <a:pt x="562991" y="1562"/>
                  </a:lnTo>
                  <a:lnTo>
                    <a:pt x="555256" y="0"/>
                  </a:lnTo>
                  <a:lnTo>
                    <a:pt x="547522" y="1562"/>
                  </a:lnTo>
                  <a:lnTo>
                    <a:pt x="541197" y="5816"/>
                  </a:lnTo>
                  <a:lnTo>
                    <a:pt x="536943" y="12141"/>
                  </a:lnTo>
                  <a:lnTo>
                    <a:pt x="535381" y="19875"/>
                  </a:lnTo>
                  <a:lnTo>
                    <a:pt x="536943" y="27609"/>
                  </a:lnTo>
                  <a:lnTo>
                    <a:pt x="541197" y="33934"/>
                  </a:lnTo>
                  <a:lnTo>
                    <a:pt x="547522" y="38188"/>
                  </a:lnTo>
                  <a:lnTo>
                    <a:pt x="555256" y="39751"/>
                  </a:lnTo>
                  <a:lnTo>
                    <a:pt x="562991" y="38188"/>
                  </a:lnTo>
                  <a:lnTo>
                    <a:pt x="569315" y="33934"/>
                  </a:lnTo>
                  <a:lnTo>
                    <a:pt x="573570" y="27609"/>
                  </a:lnTo>
                  <a:lnTo>
                    <a:pt x="575132" y="19875"/>
                  </a:lnTo>
                  <a:close/>
                </a:path>
                <a:path w="705485" h="429895">
                  <a:moveTo>
                    <a:pt x="704964" y="398259"/>
                  </a:moveTo>
                  <a:lnTo>
                    <a:pt x="703135" y="395554"/>
                  </a:lnTo>
                  <a:lnTo>
                    <a:pt x="696823" y="391287"/>
                  </a:lnTo>
                  <a:lnTo>
                    <a:pt x="689089" y="389724"/>
                  </a:lnTo>
                  <a:lnTo>
                    <a:pt x="681342" y="391287"/>
                  </a:lnTo>
                  <a:lnTo>
                    <a:pt x="675030" y="395554"/>
                  </a:lnTo>
                  <a:lnTo>
                    <a:pt x="670763" y="401866"/>
                  </a:lnTo>
                  <a:lnTo>
                    <a:pt x="669201" y="409600"/>
                  </a:lnTo>
                  <a:lnTo>
                    <a:pt x="670763" y="417347"/>
                  </a:lnTo>
                  <a:lnTo>
                    <a:pt x="675030" y="423659"/>
                  </a:lnTo>
                  <a:lnTo>
                    <a:pt x="681342" y="427926"/>
                  </a:lnTo>
                  <a:lnTo>
                    <a:pt x="685025" y="428663"/>
                  </a:lnTo>
                  <a:lnTo>
                    <a:pt x="693140" y="428663"/>
                  </a:lnTo>
                  <a:lnTo>
                    <a:pt x="696823" y="427926"/>
                  </a:lnTo>
                  <a:lnTo>
                    <a:pt x="703135" y="423659"/>
                  </a:lnTo>
                  <a:lnTo>
                    <a:pt x="704964" y="420954"/>
                  </a:lnTo>
                  <a:lnTo>
                    <a:pt x="704964" y="398259"/>
                  </a:lnTo>
                  <a:close/>
                </a:path>
                <a:path w="705485" h="429895">
                  <a:moveTo>
                    <a:pt x="704964" y="268351"/>
                  </a:moveTo>
                  <a:lnTo>
                    <a:pt x="703135" y="265645"/>
                  </a:lnTo>
                  <a:lnTo>
                    <a:pt x="696823" y="261378"/>
                  </a:lnTo>
                  <a:lnTo>
                    <a:pt x="689089" y="259816"/>
                  </a:lnTo>
                  <a:lnTo>
                    <a:pt x="681342" y="261378"/>
                  </a:lnTo>
                  <a:lnTo>
                    <a:pt x="675030" y="265645"/>
                  </a:lnTo>
                  <a:lnTo>
                    <a:pt x="670763" y="271957"/>
                  </a:lnTo>
                  <a:lnTo>
                    <a:pt x="669201" y="279704"/>
                  </a:lnTo>
                  <a:lnTo>
                    <a:pt x="670763" y="287439"/>
                  </a:lnTo>
                  <a:lnTo>
                    <a:pt x="675030" y="293751"/>
                  </a:lnTo>
                  <a:lnTo>
                    <a:pt x="681342" y="298018"/>
                  </a:lnTo>
                  <a:lnTo>
                    <a:pt x="689089" y="299580"/>
                  </a:lnTo>
                  <a:lnTo>
                    <a:pt x="696823" y="298018"/>
                  </a:lnTo>
                  <a:lnTo>
                    <a:pt x="703135" y="293751"/>
                  </a:lnTo>
                  <a:lnTo>
                    <a:pt x="704964" y="291045"/>
                  </a:lnTo>
                  <a:lnTo>
                    <a:pt x="704964" y="268351"/>
                  </a:lnTo>
                  <a:close/>
                </a:path>
                <a:path w="705485" h="429895">
                  <a:moveTo>
                    <a:pt x="704964" y="138442"/>
                  </a:moveTo>
                  <a:lnTo>
                    <a:pt x="703135" y="135724"/>
                  </a:lnTo>
                  <a:lnTo>
                    <a:pt x="696823" y="131470"/>
                  </a:lnTo>
                  <a:lnTo>
                    <a:pt x="689089" y="129908"/>
                  </a:lnTo>
                  <a:lnTo>
                    <a:pt x="681342" y="131470"/>
                  </a:lnTo>
                  <a:lnTo>
                    <a:pt x="675030" y="135724"/>
                  </a:lnTo>
                  <a:lnTo>
                    <a:pt x="670763" y="142049"/>
                  </a:lnTo>
                  <a:lnTo>
                    <a:pt x="669201" y="149783"/>
                  </a:lnTo>
                  <a:lnTo>
                    <a:pt x="670763" y="157518"/>
                  </a:lnTo>
                  <a:lnTo>
                    <a:pt x="675030" y="163842"/>
                  </a:lnTo>
                  <a:lnTo>
                    <a:pt x="681342" y="168097"/>
                  </a:lnTo>
                  <a:lnTo>
                    <a:pt x="689089" y="169659"/>
                  </a:lnTo>
                  <a:lnTo>
                    <a:pt x="696823" y="168097"/>
                  </a:lnTo>
                  <a:lnTo>
                    <a:pt x="703135" y="163842"/>
                  </a:lnTo>
                  <a:lnTo>
                    <a:pt x="704964" y="161137"/>
                  </a:lnTo>
                  <a:lnTo>
                    <a:pt x="704964" y="138442"/>
                  </a:lnTo>
                  <a:close/>
                </a:path>
                <a:path w="705485" h="429895">
                  <a:moveTo>
                    <a:pt x="704964" y="8521"/>
                  </a:moveTo>
                  <a:lnTo>
                    <a:pt x="703135" y="5816"/>
                  </a:lnTo>
                  <a:lnTo>
                    <a:pt x="696823" y="1562"/>
                  </a:lnTo>
                  <a:lnTo>
                    <a:pt x="689305" y="38"/>
                  </a:lnTo>
                  <a:lnTo>
                    <a:pt x="688860" y="38"/>
                  </a:lnTo>
                  <a:lnTo>
                    <a:pt x="681342" y="1562"/>
                  </a:lnTo>
                  <a:lnTo>
                    <a:pt x="675030" y="5816"/>
                  </a:lnTo>
                  <a:lnTo>
                    <a:pt x="670763" y="12141"/>
                  </a:lnTo>
                  <a:lnTo>
                    <a:pt x="669201" y="19875"/>
                  </a:lnTo>
                  <a:lnTo>
                    <a:pt x="670763" y="27609"/>
                  </a:lnTo>
                  <a:lnTo>
                    <a:pt x="675030" y="33934"/>
                  </a:lnTo>
                  <a:lnTo>
                    <a:pt x="681342" y="38188"/>
                  </a:lnTo>
                  <a:lnTo>
                    <a:pt x="689089" y="39751"/>
                  </a:lnTo>
                  <a:lnTo>
                    <a:pt x="696823" y="38188"/>
                  </a:lnTo>
                  <a:lnTo>
                    <a:pt x="703135" y="33934"/>
                  </a:lnTo>
                  <a:lnTo>
                    <a:pt x="704964" y="31216"/>
                  </a:lnTo>
                  <a:lnTo>
                    <a:pt x="704964" y="8521"/>
                  </a:lnTo>
                  <a:close/>
                </a:path>
              </a:pathLst>
            </a:custGeom>
            <a:solidFill>
              <a:srgbClr val="FAFF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3191" y="2523911"/>
              <a:ext cx="1276349" cy="12668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95" y="4568555"/>
              <a:ext cx="1600199" cy="10096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6492" y="3525164"/>
              <a:ext cx="1285874" cy="12763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6534" y="1536082"/>
              <a:ext cx="1133474" cy="1276346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658756" y="5813639"/>
            <a:ext cx="2355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0" b="1">
                <a:solidFill>
                  <a:srgbClr val="FFFFFF"/>
                </a:solidFill>
                <a:latin typeface="Trebuchet MS"/>
                <a:cs typeface="Trebuchet MS"/>
              </a:rPr>
              <a:t>Latar</a:t>
            </a:r>
            <a:r>
              <a:rPr dirty="0" sz="24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Belakang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897068" y="4938162"/>
            <a:ext cx="22599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45" b="1">
                <a:solidFill>
                  <a:srgbClr val="FFFFFF"/>
                </a:solidFill>
                <a:latin typeface="Trebuchet MS"/>
                <a:cs typeface="Trebuchet MS"/>
              </a:rPr>
              <a:t>Permasalahan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18977" y="6598728"/>
            <a:ext cx="37496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Kabut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asap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tebal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menyelimuti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Seoul,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18977" y="6874953"/>
            <a:ext cx="386905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Korea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Selatan,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menjadi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Trebuchet MS"/>
                <a:cs typeface="Trebuchet MS"/>
              </a:rPr>
              <a:t>ancaman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bagi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818977" y="7151178"/>
            <a:ext cx="3971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kesehatan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masyarakat.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Terpapar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polusi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18977" y="7427403"/>
            <a:ext cx="35864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udara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jangka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panjang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dapat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18977" y="7703628"/>
            <a:ext cx="27609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60">
                <a:solidFill>
                  <a:srgbClr val="FFFFFF"/>
                </a:solidFill>
                <a:latin typeface="Trebuchet MS"/>
                <a:cs typeface="Trebuchet MS"/>
              </a:rPr>
              <a:t>memicu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berbagai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penyakit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818977" y="7979853"/>
            <a:ext cx="35325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pernapasan,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penyakit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jantung,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18977" y="8256078"/>
            <a:ext cx="38195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kanker.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Hal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ini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sangat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berbahaya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bagi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18977" y="8499879"/>
            <a:ext cx="3677285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kelompok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rentan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seperti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anak-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anak,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lansia,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mereka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kondisi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kesehatan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tertentu.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671502" y="5666009"/>
            <a:ext cx="20859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Kurangnya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671502" y="5942234"/>
            <a:ext cx="22294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informasi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akurat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71502" y="6218459"/>
            <a:ext cx="25590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tentang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kualitas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udara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671502" y="6494684"/>
            <a:ext cx="21844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tingkat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lokal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menjadi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671502" y="6770909"/>
            <a:ext cx="25006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tantangan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utama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671502" y="7047134"/>
            <a:ext cx="29514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memerangi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polusi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udara.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Hal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671502" y="7323359"/>
            <a:ext cx="24809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ini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65">
                <a:solidFill>
                  <a:srgbClr val="FFFFFF"/>
                </a:solidFill>
                <a:latin typeface="Trebuchet MS"/>
                <a:cs typeface="Trebuchet MS"/>
              </a:rPr>
              <a:t>membuat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sulit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671502" y="7599584"/>
            <a:ext cx="2828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melacak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sumber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polusi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671502" y="7875809"/>
            <a:ext cx="24701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70">
                <a:solidFill>
                  <a:srgbClr val="FFFFFF"/>
                </a:solidFill>
                <a:latin typeface="Trebuchet MS"/>
                <a:cs typeface="Trebuchet MS"/>
              </a:rPr>
              <a:t>mengembangkan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solusi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71502" y="8152034"/>
            <a:ext cx="12534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efektif.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962119" y="3881451"/>
            <a:ext cx="1101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Tujuan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207426" y="4731766"/>
            <a:ext cx="14382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Tujuan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utama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207426" y="5007991"/>
            <a:ext cx="2364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60">
                <a:solidFill>
                  <a:srgbClr val="FFFFFF"/>
                </a:solidFill>
                <a:latin typeface="Trebuchet MS"/>
                <a:cs typeface="Trebuchet MS"/>
              </a:rPr>
              <a:t>pengembangan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207426" y="5284216"/>
            <a:ext cx="28778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ini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adalah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207426" y="5560441"/>
            <a:ext cx="28130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Trebuchet MS"/>
                <a:cs typeface="Trebuchet MS"/>
              </a:rPr>
              <a:t>memprediksi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tingkat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207426" y="5836666"/>
            <a:ext cx="23475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kualitas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udara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Korea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207426" y="6112891"/>
            <a:ext cx="28384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Selatan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65">
                <a:solidFill>
                  <a:srgbClr val="FFFFFF"/>
                </a:solidFill>
                <a:latin typeface="Trebuchet MS"/>
                <a:cs typeface="Trebuchet MS"/>
              </a:rPr>
              <a:t>menggunakan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207426" y="6389116"/>
            <a:ext cx="24707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partikel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udara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(polutan).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4399713" y="2921928"/>
            <a:ext cx="13068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 b="1">
                <a:solidFill>
                  <a:srgbClr val="FFFFFF"/>
                </a:solidFill>
                <a:latin typeface="Trebuchet MS"/>
                <a:cs typeface="Trebuchet MS"/>
              </a:rPr>
              <a:t>Manfaat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3730600" y="3765255"/>
            <a:ext cx="66675" cy="2828925"/>
            <a:chOff x="13730600" y="3765255"/>
            <a:chExt cx="66675" cy="2828925"/>
          </a:xfrm>
        </p:grpSpPr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0600" y="3765255"/>
              <a:ext cx="66675" cy="6667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0600" y="5146380"/>
              <a:ext cx="66675" cy="6667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0600" y="6527505"/>
              <a:ext cx="66675" cy="66675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13910929" y="3612214"/>
            <a:ext cx="2848610" cy="3616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115">
              <a:lnSpc>
                <a:spcPct val="113300"/>
              </a:lnSpc>
              <a:spcBef>
                <a:spcPts val="100"/>
              </a:spcBef>
            </a:pP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Memberitahu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masyarakat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kapan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mereka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60">
                <a:solidFill>
                  <a:srgbClr val="FFFFFF"/>
                </a:solidFill>
                <a:latin typeface="Trebuchet MS"/>
                <a:cs typeface="Trebuchet MS"/>
              </a:rPr>
              <a:t>mungkin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terpapar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polusi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berbahaya </a:t>
            </a:r>
            <a:r>
              <a:rPr dirty="0" sz="1600" spc="15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kapan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mereka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perlu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melindungi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diri.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</a:pPr>
            <a:r>
              <a:rPr dirty="0" sz="1600" spc="165">
                <a:solidFill>
                  <a:srgbClr val="FFFFFF"/>
                </a:solidFill>
                <a:latin typeface="Trebuchet MS"/>
                <a:cs typeface="Trebuchet MS"/>
              </a:rPr>
              <a:t>Membantu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pemerintah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lembaga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lingkungan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bertindak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cepat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efektif </a:t>
            </a:r>
            <a:r>
              <a:rPr dirty="0" sz="1600" spc="135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mengendalikan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polusi.</a:t>
            </a:r>
            <a:endParaRPr sz="1600">
              <a:latin typeface="Trebuchet MS"/>
              <a:cs typeface="Trebuchet MS"/>
            </a:endParaRPr>
          </a:p>
          <a:p>
            <a:pPr marL="12700" marR="131445">
              <a:lnSpc>
                <a:spcPct val="113300"/>
              </a:lnSpc>
            </a:pPr>
            <a:r>
              <a:rPr dirty="0" sz="1600" spc="165">
                <a:solidFill>
                  <a:srgbClr val="FFFFFF"/>
                </a:solidFill>
                <a:latin typeface="Trebuchet MS"/>
                <a:cs typeface="Trebuchet MS"/>
              </a:rPr>
              <a:t>Membantu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mengurangi </a:t>
            </a:r>
            <a:r>
              <a:rPr dirty="0" sz="1600" spc="165">
                <a:solidFill>
                  <a:srgbClr val="FFFFFF"/>
                </a:solidFill>
                <a:latin typeface="Trebuchet MS"/>
                <a:cs typeface="Trebuchet MS"/>
              </a:rPr>
              <a:t>dampak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kesehatan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ekonomi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dari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polusi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udara.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27039" y="9545242"/>
            <a:ext cx="306705" cy="5232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3200" spc="285" b="1">
                <a:latin typeface="Trebuchet MS"/>
                <a:cs typeface="Trebuchet MS"/>
              </a:rPr>
              <a:t>4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901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00"/>
              </a:spcBef>
            </a:pPr>
            <a:r>
              <a:rPr dirty="0" spc="395">
                <a:latin typeface="Trebuchet MS"/>
                <a:cs typeface="Trebuchet MS"/>
              </a:rPr>
              <a:t>Business</a:t>
            </a:r>
            <a:r>
              <a:rPr dirty="0" spc="-65">
                <a:latin typeface="Trebuchet MS"/>
                <a:cs typeface="Trebuchet MS"/>
              </a:rPr>
              <a:t> </a:t>
            </a:r>
            <a:r>
              <a:rPr dirty="0" spc="360">
                <a:latin typeface="Trebuchet MS"/>
                <a:cs typeface="Trebuchet MS"/>
              </a:rPr>
              <a:t>Understanding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460" y="3548694"/>
            <a:ext cx="2686049" cy="3829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5736" y="3855859"/>
            <a:ext cx="9687560" cy="29019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99460">
              <a:lnSpc>
                <a:spcPct val="116500"/>
              </a:lnSpc>
              <a:spcBef>
                <a:spcPts val="100"/>
              </a:spcBef>
            </a:pPr>
            <a:r>
              <a:rPr dirty="0" sz="8100" spc="890">
                <a:latin typeface="Trebuchet MS"/>
                <a:cs typeface="Trebuchet MS"/>
              </a:rPr>
              <a:t>DATA </a:t>
            </a:r>
            <a:r>
              <a:rPr dirty="0" sz="8100" spc="915">
                <a:latin typeface="Trebuchet MS"/>
                <a:cs typeface="Trebuchet MS"/>
              </a:rPr>
              <a:t>UNDERSTANDING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028700" y="2323849"/>
          <a:ext cx="12515850" cy="6104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6340"/>
                <a:gridCol w="9972675"/>
              </a:tblGrid>
              <a:tr h="480695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500" spc="6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FITUR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7C8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500" spc="1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DESKRIPSI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L w="76200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7C8E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698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5" b="1">
                          <a:latin typeface="Trebuchet MS"/>
                          <a:cs typeface="Trebuchet MS"/>
                        </a:rPr>
                        <a:t>Measurement</a:t>
                      </a:r>
                      <a:r>
                        <a:rPr dirty="0" sz="1500" spc="-6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60" b="1">
                          <a:latin typeface="Trebuchet MS"/>
                          <a:cs typeface="Trebuchet MS"/>
                        </a:rPr>
                        <a:t>date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105">
                          <a:latin typeface="Trebuchet MS"/>
                          <a:cs typeface="Trebuchet MS"/>
                        </a:rPr>
                        <a:t>Tanggal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45">
                          <a:latin typeface="Trebuchet MS"/>
                          <a:cs typeface="Trebuchet MS"/>
                        </a:rPr>
                        <a:t>dan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14">
                          <a:latin typeface="Trebuchet MS"/>
                          <a:cs typeface="Trebuchet MS"/>
                        </a:rPr>
                        <a:t>waktu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65">
                          <a:latin typeface="Trebuchet MS"/>
                          <a:cs typeface="Trebuchet MS"/>
                        </a:rPr>
                        <a:t>saat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5">
                          <a:latin typeface="Trebuchet MS"/>
                          <a:cs typeface="Trebuchet MS"/>
                        </a:rPr>
                        <a:t>pengamatan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dilakukan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698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85" b="1">
                          <a:latin typeface="Trebuchet MS"/>
                          <a:cs typeface="Trebuchet MS"/>
                        </a:rPr>
                        <a:t>Station</a:t>
                      </a:r>
                      <a:r>
                        <a:rPr dirty="0" sz="1500" spc="-8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70" b="1">
                          <a:latin typeface="Trebuchet MS"/>
                          <a:cs typeface="Trebuchet MS"/>
                        </a:rPr>
                        <a:t>code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145">
                          <a:latin typeface="Trebuchet MS"/>
                          <a:cs typeface="Trebuchet MS"/>
                        </a:rPr>
                        <a:t>Kode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stasiun</a:t>
                      </a:r>
                      <a:r>
                        <a:rPr dirty="0" sz="1500" spc="-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5">
                          <a:latin typeface="Trebuchet MS"/>
                          <a:cs typeface="Trebuchet MS"/>
                        </a:rPr>
                        <a:t>tempat</a:t>
                      </a:r>
                      <a:r>
                        <a:rPr dirty="0" sz="1500" spc="-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5">
                          <a:latin typeface="Trebuchet MS"/>
                          <a:cs typeface="Trebuchet MS"/>
                        </a:rPr>
                        <a:t>pengamatan</a:t>
                      </a:r>
                      <a:r>
                        <a:rPr dirty="0" sz="1500" spc="-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dilakukan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5" b="1">
                          <a:latin typeface="Trebuchet MS"/>
                          <a:cs typeface="Trebuchet MS"/>
                        </a:rPr>
                        <a:t>Address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114">
                          <a:latin typeface="Trebuchet MS"/>
                          <a:cs typeface="Trebuchet MS"/>
                        </a:rPr>
                        <a:t>Alamat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5">
                          <a:latin typeface="Trebuchet MS"/>
                          <a:cs typeface="Trebuchet MS"/>
                        </a:rPr>
                        <a:t>tempat</a:t>
                      </a:r>
                      <a:r>
                        <a:rPr dirty="0" sz="1500" spc="-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5">
                          <a:latin typeface="Trebuchet MS"/>
                          <a:cs typeface="Trebuchet MS"/>
                        </a:rPr>
                        <a:t>pengamatan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dilakukan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50" b="1">
                          <a:latin typeface="Trebuchet MS"/>
                          <a:cs typeface="Trebuchet MS"/>
                        </a:rPr>
                        <a:t>Latitude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5">
                          <a:latin typeface="Trebuchet MS"/>
                          <a:cs typeface="Trebuchet MS"/>
                        </a:rPr>
                        <a:t>Lintang</a:t>
                      </a:r>
                      <a:r>
                        <a:rPr dirty="0" sz="1500" spc="-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geografis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5">
                          <a:latin typeface="Trebuchet MS"/>
                          <a:cs typeface="Trebuchet MS"/>
                        </a:rPr>
                        <a:t>tempat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25">
                          <a:latin typeface="Trebuchet MS"/>
                          <a:cs typeface="Trebuchet MS"/>
                        </a:rPr>
                        <a:t>pengukuran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dilakukan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75" b="1">
                          <a:latin typeface="Trebuchet MS"/>
                          <a:cs typeface="Trebuchet MS"/>
                        </a:rPr>
                        <a:t>Longitude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75">
                          <a:latin typeface="Trebuchet MS"/>
                          <a:cs typeface="Trebuchet MS"/>
                        </a:rPr>
                        <a:t>Bujur</a:t>
                      </a:r>
                      <a:r>
                        <a:rPr dirty="0" sz="1500" spc="-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geografis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5">
                          <a:latin typeface="Trebuchet MS"/>
                          <a:cs typeface="Trebuchet MS"/>
                        </a:rPr>
                        <a:t>tempat</a:t>
                      </a:r>
                      <a:r>
                        <a:rPr dirty="0" sz="1500" spc="-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25">
                          <a:latin typeface="Trebuchet MS"/>
                          <a:cs typeface="Trebuchet MS"/>
                        </a:rPr>
                        <a:t>pengukuran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dilakukan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5" b="1">
                          <a:latin typeface="Trebuchet MS"/>
                          <a:cs typeface="Trebuchet MS"/>
                        </a:rPr>
                        <a:t>SO2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0">
                          <a:latin typeface="Trebuchet MS"/>
                          <a:cs typeface="Trebuchet MS"/>
                        </a:rPr>
                        <a:t>Gas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yang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terbentuk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65">
                          <a:latin typeface="Trebuchet MS"/>
                          <a:cs typeface="Trebuchet MS"/>
                        </a:rPr>
                        <a:t>dari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25">
                          <a:latin typeface="Trebuchet MS"/>
                          <a:cs typeface="Trebuchet MS"/>
                        </a:rPr>
                        <a:t>pembakaran</a:t>
                      </a:r>
                      <a:r>
                        <a:rPr dirty="0" sz="1500" spc="-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5">
                          <a:latin typeface="Trebuchet MS"/>
                          <a:cs typeface="Trebuchet MS"/>
                        </a:rPr>
                        <a:t>bahan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5">
                          <a:latin typeface="Trebuchet MS"/>
                          <a:cs typeface="Trebuchet MS"/>
                        </a:rPr>
                        <a:t>bakar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>
                          <a:latin typeface="Trebuchet MS"/>
                          <a:cs typeface="Trebuchet MS"/>
                        </a:rPr>
                        <a:t>fosil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yang</a:t>
                      </a:r>
                      <a:r>
                        <a:rPr dirty="0" sz="1500" spc="-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70">
                          <a:latin typeface="Trebuchet MS"/>
                          <a:cs typeface="Trebuchet MS"/>
                        </a:rPr>
                        <a:t>mengandung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55">
                          <a:latin typeface="Trebuchet MS"/>
                          <a:cs typeface="Trebuchet MS"/>
                        </a:rPr>
                        <a:t>sulfur</a:t>
                      </a:r>
                      <a:r>
                        <a:rPr dirty="0" sz="15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(ppm)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0" b="1">
                          <a:latin typeface="Trebuchet MS"/>
                          <a:cs typeface="Trebuchet MS"/>
                        </a:rPr>
                        <a:t>NO2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0">
                          <a:latin typeface="Trebuchet MS"/>
                          <a:cs typeface="Trebuchet MS"/>
                        </a:rPr>
                        <a:t>Gas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berwarna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75">
                          <a:latin typeface="Trebuchet MS"/>
                          <a:cs typeface="Trebuchet MS"/>
                        </a:rPr>
                        <a:t>coklat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20">
                          <a:latin typeface="Trebuchet MS"/>
                          <a:cs typeface="Trebuchet MS"/>
                        </a:rPr>
                        <a:t>kemerahan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yang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terbentuk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65">
                          <a:latin typeface="Trebuchet MS"/>
                          <a:cs typeface="Trebuchet MS"/>
                        </a:rPr>
                        <a:t>dari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oksidasi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nitrogen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oksida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(ppm)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30" b="1">
                          <a:latin typeface="Trebuchet MS"/>
                          <a:cs typeface="Trebuchet MS"/>
                        </a:rPr>
                        <a:t>O3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110">
                          <a:latin typeface="Trebuchet MS"/>
                          <a:cs typeface="Trebuchet MS"/>
                        </a:rPr>
                        <a:t>Keberadaan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ozon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udara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(ppm)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110" b="1">
                          <a:latin typeface="Trebuchet MS"/>
                          <a:cs typeface="Trebuchet MS"/>
                        </a:rPr>
                        <a:t>CO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90">
                          <a:latin typeface="Trebuchet MS"/>
                          <a:cs typeface="Trebuchet MS"/>
                        </a:rPr>
                        <a:t>Gas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tidak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berwarna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45">
                          <a:latin typeface="Trebuchet MS"/>
                          <a:cs typeface="Trebuchet MS"/>
                        </a:rPr>
                        <a:t>dan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tidak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5">
                          <a:latin typeface="Trebuchet MS"/>
                          <a:cs typeface="Trebuchet MS"/>
                        </a:rPr>
                        <a:t>berbau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70">
                          <a:latin typeface="Trebuchet MS"/>
                          <a:cs typeface="Trebuchet MS"/>
                        </a:rPr>
                        <a:t>hasil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25">
                          <a:latin typeface="Trebuchet MS"/>
                          <a:cs typeface="Trebuchet MS"/>
                        </a:rPr>
                        <a:t>pembakaran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10">
                          <a:latin typeface="Trebuchet MS"/>
                          <a:cs typeface="Trebuchet MS"/>
                        </a:rPr>
                        <a:t>karbon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yang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0">
                          <a:latin typeface="Trebuchet MS"/>
                          <a:cs typeface="Trebuchet MS"/>
                        </a:rPr>
                        <a:t>tidak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30">
                          <a:latin typeface="Trebuchet MS"/>
                          <a:cs typeface="Trebuchet MS"/>
                        </a:rPr>
                        <a:t>sempurna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(ppm)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50" b="1">
                          <a:latin typeface="Trebuchet MS"/>
                          <a:cs typeface="Trebuchet MS"/>
                        </a:rPr>
                        <a:t>PM10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55">
                          <a:latin typeface="Trebuchet MS"/>
                          <a:cs typeface="Trebuchet MS"/>
                        </a:rPr>
                        <a:t>Partikel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halus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45">
                          <a:latin typeface="Trebuchet MS"/>
                          <a:cs typeface="Trebuchet MS"/>
                        </a:rPr>
                        <a:t>dengan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5">
                          <a:latin typeface="Trebuchet MS"/>
                          <a:cs typeface="Trebuchet MS"/>
                        </a:rPr>
                        <a:t>diameter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>
                          <a:latin typeface="Trebuchet MS"/>
                          <a:cs typeface="Trebuchet MS"/>
                        </a:rPr>
                        <a:t>≤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mikrometer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udara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(ug/m3)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F6F7"/>
                    </a:solidFill>
                  </a:tcPr>
                </a:tc>
              </a:tr>
              <a:tr h="480695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-10" b="1">
                          <a:latin typeface="Trebuchet MS"/>
                          <a:cs typeface="Trebuchet MS"/>
                        </a:rPr>
                        <a:t>PM2.5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9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500" spc="55">
                          <a:latin typeface="Trebuchet MS"/>
                          <a:cs typeface="Trebuchet MS"/>
                        </a:rPr>
                        <a:t>Partikel</a:t>
                      </a:r>
                      <a:r>
                        <a:rPr dirty="0" sz="1500" spc="-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halus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45">
                          <a:latin typeface="Trebuchet MS"/>
                          <a:cs typeface="Trebuchet MS"/>
                        </a:rPr>
                        <a:t>dengan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85">
                          <a:latin typeface="Trebuchet MS"/>
                          <a:cs typeface="Trebuchet MS"/>
                        </a:rPr>
                        <a:t>diameter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>
                          <a:latin typeface="Trebuchet MS"/>
                          <a:cs typeface="Trebuchet MS"/>
                        </a:rPr>
                        <a:t>≤</a:t>
                      </a:r>
                      <a:r>
                        <a:rPr dirty="0" sz="1500" spc="-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2.5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mikrometer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90"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100">
                          <a:latin typeface="Trebuchet MS"/>
                          <a:cs typeface="Trebuchet MS"/>
                        </a:rPr>
                        <a:t>udara</a:t>
                      </a:r>
                      <a:r>
                        <a:rPr dirty="0" sz="15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(ug/m3)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CF6F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7900"/>
            <a:ext cx="631761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60">
                <a:latin typeface="Trebuchet MS"/>
                <a:cs typeface="Trebuchet MS"/>
              </a:rPr>
              <a:t>Dataset</a:t>
            </a:r>
            <a:r>
              <a:rPr dirty="0" spc="-80">
                <a:latin typeface="Trebuchet MS"/>
                <a:cs typeface="Trebuchet MS"/>
              </a:rPr>
              <a:t> </a:t>
            </a:r>
            <a:r>
              <a:rPr dirty="0" spc="320">
                <a:latin typeface="Trebuchet MS"/>
                <a:cs typeface="Trebuchet MS"/>
              </a:rPr>
              <a:t>Polusi</a:t>
            </a:r>
            <a:r>
              <a:rPr dirty="0" spc="-75">
                <a:latin typeface="Trebuchet MS"/>
                <a:cs typeface="Trebuchet MS"/>
              </a:rPr>
              <a:t> </a:t>
            </a:r>
            <a:r>
              <a:rPr dirty="0" spc="320">
                <a:latin typeface="Trebuchet MS"/>
                <a:cs typeface="Trebuchet MS"/>
              </a:rPr>
              <a:t>Udara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7579" y="2681035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7579" y="4252660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7579" y="6452935"/>
            <a:ext cx="76200" cy="762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182019" y="2514011"/>
            <a:ext cx="3582670" cy="568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180">
                <a:latin typeface="Trebuchet MS"/>
                <a:cs typeface="Trebuchet MS"/>
              </a:rPr>
              <a:t>Pengembangan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model</a:t>
            </a:r>
            <a:r>
              <a:rPr dirty="0" sz="1800" spc="500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prediksi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kualitas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Seoul </a:t>
            </a:r>
            <a:r>
              <a:rPr dirty="0" sz="1800" spc="100">
                <a:latin typeface="Trebuchet MS"/>
                <a:cs typeface="Trebuchet MS"/>
              </a:rPr>
              <a:t>diperkuat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penggunaan </a:t>
            </a:r>
            <a:r>
              <a:rPr dirty="0" sz="1800" spc="85">
                <a:latin typeface="Trebuchet MS"/>
                <a:cs typeface="Trebuchet MS"/>
              </a:rPr>
              <a:t>dataset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polusi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yang </a:t>
            </a:r>
            <a:r>
              <a:rPr dirty="0" sz="1800" spc="120">
                <a:latin typeface="Trebuchet MS"/>
                <a:cs typeface="Trebuchet MS"/>
              </a:rPr>
              <a:t>komprehensif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terpercaya.</a:t>
            </a:r>
            <a:endParaRPr sz="1800">
              <a:latin typeface="Trebuchet MS"/>
              <a:cs typeface="Trebuchet MS"/>
            </a:endParaRPr>
          </a:p>
          <a:p>
            <a:pPr marL="12700" marR="246379">
              <a:lnSpc>
                <a:spcPct val="114599"/>
              </a:lnSpc>
            </a:pPr>
            <a:r>
              <a:rPr dirty="0" sz="1800" spc="95">
                <a:latin typeface="Trebuchet MS"/>
                <a:cs typeface="Trebuchet MS"/>
              </a:rPr>
              <a:t>Dataset</a:t>
            </a:r>
            <a:r>
              <a:rPr dirty="0" sz="1800" spc="-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ini</a:t>
            </a:r>
            <a:r>
              <a:rPr dirty="0" sz="1800">
                <a:latin typeface="Trebuchet MS"/>
                <a:cs typeface="Trebuchet MS"/>
              </a:rPr>
              <a:t> terdiri </a:t>
            </a:r>
            <a:r>
              <a:rPr dirty="0" sz="1800" spc="75">
                <a:latin typeface="Trebuchet MS"/>
                <a:cs typeface="Trebuchet MS"/>
              </a:rPr>
              <a:t>dari</a:t>
            </a:r>
            <a:r>
              <a:rPr dirty="0" sz="1800" spc="-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647.511 </a:t>
            </a:r>
            <a:r>
              <a:rPr dirty="0" sz="1800" spc="80">
                <a:latin typeface="Trebuchet MS"/>
                <a:cs typeface="Trebuchet MS"/>
              </a:rPr>
              <a:t>baris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data,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dengan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-260">
                <a:latin typeface="Trebuchet MS"/>
                <a:cs typeface="Trebuchet MS"/>
              </a:rPr>
              <a:t>11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kolom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berisi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informasi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penting </a:t>
            </a:r>
            <a:r>
              <a:rPr dirty="0" sz="1800" spc="114">
                <a:latin typeface="Trebuchet MS"/>
                <a:cs typeface="Trebuchet MS"/>
              </a:rPr>
              <a:t>tentang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konsentrasi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polutan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25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stasiun </a:t>
            </a:r>
            <a:r>
              <a:rPr dirty="0" sz="1800" spc="150">
                <a:latin typeface="Trebuchet MS"/>
                <a:cs typeface="Trebuchet MS"/>
              </a:rPr>
              <a:t>pemantauan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25">
                <a:latin typeface="Trebuchet MS"/>
                <a:cs typeface="Trebuchet MS"/>
              </a:rPr>
              <a:t>Seoul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sejak </a:t>
            </a:r>
            <a:r>
              <a:rPr dirty="0" sz="1800">
                <a:latin typeface="Trebuchet MS"/>
                <a:cs typeface="Trebuchet MS"/>
              </a:rPr>
              <a:t>2017</a:t>
            </a:r>
            <a:r>
              <a:rPr dirty="0" sz="1800" spc="1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-</a:t>
            </a:r>
            <a:r>
              <a:rPr dirty="0" sz="1800" spc="1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2019.</a:t>
            </a:r>
            <a:endParaRPr sz="1800">
              <a:latin typeface="Trebuchet MS"/>
              <a:cs typeface="Trebuchet MS"/>
            </a:endParaRPr>
          </a:p>
          <a:p>
            <a:pPr marL="12700" marR="335280">
              <a:lnSpc>
                <a:spcPct val="114599"/>
              </a:lnSpc>
            </a:pPr>
            <a:r>
              <a:rPr dirty="0" sz="1800" spc="120">
                <a:latin typeface="Trebuchet MS"/>
                <a:cs typeface="Trebuchet MS"/>
              </a:rPr>
              <a:t>Data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tersebut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dikumpulkan </a:t>
            </a:r>
            <a:r>
              <a:rPr dirty="0" sz="1800" spc="80">
                <a:latin typeface="Trebuchet MS"/>
                <a:cs typeface="Trebuchet MS"/>
              </a:rPr>
              <a:t>setiap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jam,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memberikan </a:t>
            </a:r>
            <a:r>
              <a:rPr dirty="0" sz="1800" spc="165">
                <a:latin typeface="Trebuchet MS"/>
                <a:cs typeface="Trebuchet MS"/>
              </a:rPr>
              <a:t>gambaran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detail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tentang </a:t>
            </a:r>
            <a:r>
              <a:rPr dirty="0" sz="1800" spc="75">
                <a:latin typeface="Trebuchet MS"/>
                <a:cs typeface="Trebuchet MS"/>
              </a:rPr>
              <a:t>fluktuasi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kualitas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di </a:t>
            </a:r>
            <a:r>
              <a:rPr dirty="0" sz="1800" spc="114">
                <a:latin typeface="Trebuchet MS"/>
                <a:cs typeface="Trebuchet MS"/>
              </a:rPr>
              <a:t>berbagai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wilayah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waktu </a:t>
            </a:r>
            <a:r>
              <a:rPr dirty="0" sz="1800" spc="114">
                <a:latin typeface="Trebuchet MS"/>
                <a:cs typeface="Trebuchet MS"/>
              </a:rPr>
              <a:t>sepanjang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hari.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10"/>
              </a:spcBef>
            </a:pPr>
            <a:r>
              <a:rPr dirty="0" spc="60">
                <a:latin typeface="Trebuchet MS"/>
                <a:cs typeface="Trebuchet MS"/>
              </a:rPr>
              <a:t>6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3245429" y="8649803"/>
            <a:ext cx="8006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80" b="1">
                <a:latin typeface="Verdana"/>
                <a:cs typeface="Verdana"/>
              </a:rPr>
              <a:t>Sumber</a:t>
            </a:r>
            <a:r>
              <a:rPr dirty="0" sz="1600" spc="145" b="1">
                <a:latin typeface="Verdana"/>
                <a:cs typeface="Verdana"/>
              </a:rPr>
              <a:t> </a:t>
            </a:r>
            <a:r>
              <a:rPr dirty="0" sz="1600" spc="-260" b="1">
                <a:latin typeface="Verdana"/>
                <a:cs typeface="Verdana"/>
              </a:rPr>
              <a:t>:</a:t>
            </a:r>
            <a:r>
              <a:rPr dirty="0" sz="1600" spc="150" b="1">
                <a:latin typeface="Verdana"/>
                <a:cs typeface="Verdana"/>
              </a:rPr>
              <a:t> </a:t>
            </a:r>
            <a:r>
              <a:rPr dirty="0" u="heavy" sz="1600" spc="-145" b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https://www.kaggle.com/datasets/bappekim/air-</a:t>
            </a:r>
            <a:r>
              <a:rPr dirty="0" u="heavy" sz="1600" spc="-85" b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pollution-</a:t>
            </a:r>
            <a:r>
              <a:rPr dirty="0" u="heavy" sz="1600" spc="-105" b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in-</a:t>
            </a: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seoul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395" y="6065916"/>
            <a:ext cx="9753599" cy="313370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5395" y="546237"/>
            <a:ext cx="9715499" cy="47720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0705" y="863600"/>
            <a:ext cx="6190615" cy="2425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61290">
              <a:lnSpc>
                <a:spcPct val="116700"/>
              </a:lnSpc>
              <a:spcBef>
                <a:spcPts val="95"/>
              </a:spcBef>
            </a:pPr>
            <a:r>
              <a:rPr dirty="0" spc="250">
                <a:latin typeface="Trebuchet MS"/>
                <a:cs typeface="Trebuchet MS"/>
              </a:rPr>
              <a:t>Definisi</a:t>
            </a:r>
            <a:r>
              <a:rPr dirty="0" spc="-70">
                <a:latin typeface="Trebuchet MS"/>
                <a:cs typeface="Trebuchet MS"/>
              </a:rPr>
              <a:t> </a:t>
            </a:r>
            <a:r>
              <a:rPr dirty="0" spc="409">
                <a:latin typeface="Trebuchet MS"/>
                <a:cs typeface="Trebuchet MS"/>
              </a:rPr>
              <a:t>CAI </a:t>
            </a:r>
            <a:r>
              <a:rPr dirty="0" spc="320">
                <a:latin typeface="Trebuchet MS"/>
                <a:cs typeface="Trebuchet MS"/>
              </a:rPr>
              <a:t>(Comprehensive</a:t>
            </a:r>
            <a:r>
              <a:rPr dirty="0" spc="-70">
                <a:latin typeface="Trebuchet MS"/>
                <a:cs typeface="Trebuchet MS"/>
              </a:rPr>
              <a:t> </a:t>
            </a:r>
            <a:r>
              <a:rPr dirty="0" spc="145">
                <a:latin typeface="Trebuchet MS"/>
                <a:cs typeface="Trebuchet MS"/>
              </a:rPr>
              <a:t>Air- </a:t>
            </a:r>
            <a:r>
              <a:rPr dirty="0" spc="245">
                <a:latin typeface="Trebuchet MS"/>
                <a:cs typeface="Trebuchet MS"/>
              </a:rPr>
              <a:t>quality</a:t>
            </a:r>
            <a:r>
              <a:rPr dirty="0" spc="-70">
                <a:latin typeface="Trebuchet MS"/>
                <a:cs typeface="Trebuchet MS"/>
              </a:rPr>
              <a:t> </a:t>
            </a:r>
            <a:r>
              <a:rPr dirty="0" spc="310">
                <a:latin typeface="Trebuchet MS"/>
                <a:cs typeface="Trebuchet MS"/>
              </a:rPr>
              <a:t>Index</a:t>
            </a:r>
            <a:r>
              <a:rPr dirty="0" spc="-65">
                <a:latin typeface="Trebuchet MS"/>
                <a:cs typeface="Trebuchet MS"/>
              </a:rPr>
              <a:t> </a:t>
            </a:r>
            <a:r>
              <a:rPr dirty="0" spc="-50">
                <a:latin typeface="Trebuchet MS"/>
                <a:cs typeface="Trebuchet MS"/>
              </a:rPr>
              <a:t>)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150" y="5751118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150" y="6379768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150" y="7322743"/>
            <a:ext cx="76200" cy="762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3698163"/>
            <a:ext cx="6205855" cy="411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055">
              <a:lnSpc>
                <a:spcPct val="114599"/>
              </a:lnSpc>
              <a:spcBef>
                <a:spcPts val="100"/>
              </a:spcBef>
            </a:pPr>
            <a:r>
              <a:rPr dirty="0" sz="1800" spc="155">
                <a:latin typeface="Trebuchet MS"/>
                <a:cs typeface="Trebuchet MS"/>
              </a:rPr>
              <a:t>CAI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juga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dikenal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sebagai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Air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Quality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Index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(AQI), </a:t>
            </a:r>
            <a:r>
              <a:rPr dirty="0" sz="1800" spc="120">
                <a:latin typeface="Trebuchet MS"/>
                <a:cs typeface="Trebuchet MS"/>
              </a:rPr>
              <a:t>adalah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alat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5">
                <a:latin typeface="Trebuchet MS"/>
                <a:cs typeface="Trebuchet MS"/>
              </a:rPr>
              <a:t>digunakan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untuk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75">
                <a:latin typeface="Trebuchet MS"/>
                <a:cs typeface="Trebuchet MS"/>
              </a:rPr>
              <a:t>mengukur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dan </a:t>
            </a:r>
            <a:r>
              <a:rPr dirty="0" sz="1800" spc="135">
                <a:latin typeface="Trebuchet MS"/>
                <a:cs typeface="Trebuchet MS"/>
              </a:rPr>
              <a:t>melaporkan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tingkat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keparahan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polusi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udara.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AQI </a:t>
            </a:r>
            <a:r>
              <a:rPr dirty="0" sz="1800" spc="110">
                <a:latin typeface="Trebuchet MS"/>
                <a:cs typeface="Trebuchet MS"/>
              </a:rPr>
              <a:t>menyajikan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informasi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kualitas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20">
                <a:latin typeface="Trebuchet MS"/>
                <a:cs typeface="Trebuchet MS"/>
              </a:rPr>
              <a:t>udara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dalam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60">
                <a:latin typeface="Trebuchet MS"/>
                <a:cs typeface="Trebuchet MS"/>
              </a:rPr>
              <a:t>angka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dan </a:t>
            </a:r>
            <a:r>
              <a:rPr dirty="0" sz="1800" spc="135">
                <a:latin typeface="Trebuchet MS"/>
                <a:cs typeface="Trebuchet MS"/>
              </a:rPr>
              <a:t>warna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215">
                <a:latin typeface="Trebuchet MS"/>
                <a:cs typeface="Trebuchet MS"/>
              </a:rPr>
              <a:t>mudah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dipahami,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190">
                <a:latin typeface="Trebuchet MS"/>
                <a:cs typeface="Trebuchet MS"/>
              </a:rPr>
              <a:t>membantu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masyarakat </a:t>
            </a:r>
            <a:r>
              <a:rPr dirty="0" sz="1800" spc="65">
                <a:latin typeface="Trebuchet MS"/>
                <a:cs typeface="Trebuchet MS"/>
              </a:rPr>
              <a:t>untuk:</a:t>
            </a:r>
            <a:endParaRPr sz="1800">
              <a:latin typeface="Trebuchet MS"/>
              <a:cs typeface="Trebuchet MS"/>
            </a:endParaRPr>
          </a:p>
          <a:p>
            <a:pPr marL="400685" marR="932180">
              <a:lnSpc>
                <a:spcPct val="114599"/>
              </a:lnSpc>
            </a:pPr>
            <a:r>
              <a:rPr dirty="0" sz="1800" spc="200">
                <a:latin typeface="Trebuchet MS"/>
                <a:cs typeface="Trebuchet MS"/>
              </a:rPr>
              <a:t>Memahami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tingkat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risiko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kesehatan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akibat </a:t>
            </a:r>
            <a:r>
              <a:rPr dirty="0" sz="1800" spc="135">
                <a:latin typeface="Trebuchet MS"/>
                <a:cs typeface="Trebuchet MS"/>
              </a:rPr>
              <a:t>paparan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polusi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udara.</a:t>
            </a:r>
            <a:endParaRPr sz="1800">
              <a:latin typeface="Trebuchet MS"/>
              <a:cs typeface="Trebuchet MS"/>
            </a:endParaRPr>
          </a:p>
          <a:p>
            <a:pPr marL="400685" marR="436880">
              <a:lnSpc>
                <a:spcPct val="114599"/>
              </a:lnSpc>
            </a:pPr>
            <a:r>
              <a:rPr dirty="0" sz="1800" spc="190">
                <a:latin typeface="Trebuchet MS"/>
                <a:cs typeface="Trebuchet MS"/>
              </a:rPr>
              <a:t>Membuat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keputusan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yang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lebih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baik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terkait </a:t>
            </a:r>
            <a:r>
              <a:rPr dirty="0" sz="1800" spc="60">
                <a:latin typeface="Trebuchet MS"/>
                <a:cs typeface="Trebuchet MS"/>
              </a:rPr>
              <a:t>aktivitas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luar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ruangan,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seperti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berolahraga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atau </a:t>
            </a:r>
            <a:r>
              <a:rPr dirty="0" sz="1800" spc="135">
                <a:latin typeface="Trebuchet MS"/>
                <a:cs typeface="Trebuchet MS"/>
              </a:rPr>
              <a:t>bermain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di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taman.</a:t>
            </a:r>
            <a:endParaRPr sz="1800">
              <a:latin typeface="Trebuchet MS"/>
              <a:cs typeface="Trebuchet MS"/>
            </a:endParaRPr>
          </a:p>
          <a:p>
            <a:pPr marL="400685" marR="73025">
              <a:lnSpc>
                <a:spcPct val="114599"/>
              </a:lnSpc>
            </a:pPr>
            <a:r>
              <a:rPr dirty="0" sz="1800" spc="150">
                <a:latin typeface="Trebuchet MS"/>
                <a:cs typeface="Trebuchet MS"/>
              </a:rPr>
              <a:t>Melindungi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diri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dan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orang-</a:t>
            </a:r>
            <a:r>
              <a:rPr dirty="0" sz="1800" spc="140">
                <a:latin typeface="Trebuchet MS"/>
                <a:cs typeface="Trebuchet MS"/>
              </a:rPr>
              <a:t>orang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terkasih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dari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efek </a:t>
            </a:r>
            <a:r>
              <a:rPr dirty="0" sz="1800" spc="120">
                <a:latin typeface="Trebuchet MS"/>
                <a:cs typeface="Trebuchet MS"/>
              </a:rPr>
              <a:t>berbahaya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polusi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udara.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10"/>
              </a:spcBef>
            </a:pPr>
            <a:r>
              <a:rPr dirty="0" spc="60">
                <a:latin typeface="Trebuchet MS"/>
                <a:cs typeface="Trebuchet MS"/>
              </a:rPr>
              <a:t>7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9976131" y="9390737"/>
            <a:ext cx="48126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 b="1">
                <a:latin typeface="Verdana"/>
                <a:cs typeface="Verdana"/>
              </a:rPr>
              <a:t>Kategori</a:t>
            </a:r>
            <a:r>
              <a:rPr dirty="0" sz="2000" spc="-120" b="1">
                <a:latin typeface="Verdana"/>
                <a:cs typeface="Verdana"/>
              </a:rPr>
              <a:t> </a:t>
            </a:r>
            <a:r>
              <a:rPr dirty="0" sz="2000" spc="-150" b="1">
                <a:latin typeface="Verdana"/>
                <a:cs typeface="Verdana"/>
              </a:rPr>
              <a:t>Indeks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20" b="1">
                <a:latin typeface="Verdana"/>
                <a:cs typeface="Verdana"/>
              </a:rPr>
              <a:t>Kualitas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105" b="1">
                <a:latin typeface="Verdana"/>
                <a:cs typeface="Verdana"/>
              </a:rPr>
              <a:t>Udara</a:t>
            </a:r>
            <a:r>
              <a:rPr dirty="0" sz="2000" spc="-114" b="1">
                <a:latin typeface="Verdana"/>
                <a:cs typeface="Verdana"/>
              </a:rPr>
              <a:t> </a:t>
            </a:r>
            <a:r>
              <a:rPr dirty="0" sz="2000" spc="-280" b="1">
                <a:latin typeface="Verdana"/>
                <a:cs typeface="Verdana"/>
              </a:rPr>
              <a:t>(AQI)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67906" y="5531772"/>
            <a:ext cx="67906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85" b="1">
                <a:latin typeface="Verdana"/>
                <a:cs typeface="Verdana"/>
              </a:rPr>
              <a:t>Sumber</a:t>
            </a:r>
            <a:r>
              <a:rPr dirty="0" sz="1700" spc="-105" b="1">
                <a:latin typeface="Verdana"/>
                <a:cs typeface="Verdana"/>
              </a:rPr>
              <a:t> </a:t>
            </a:r>
            <a:r>
              <a:rPr dirty="0" sz="1700" spc="-275" b="1">
                <a:latin typeface="Verdana"/>
                <a:cs typeface="Verdana"/>
              </a:rPr>
              <a:t>:</a:t>
            </a:r>
            <a:r>
              <a:rPr dirty="0" sz="1700" spc="-105" b="1">
                <a:latin typeface="Verdana"/>
                <a:cs typeface="Verdana"/>
              </a:rPr>
              <a:t> </a:t>
            </a:r>
            <a:r>
              <a:rPr dirty="0" u="heavy" sz="1700" spc="-155" b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5"/>
              </a:rPr>
              <a:t>https://airkorea.or.kr/eng/khaiInfo?PMENU_NO=166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2851" y="3536563"/>
            <a:ext cx="2686049" cy="38576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7631" y="3855859"/>
            <a:ext cx="7983855" cy="29019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47925">
              <a:lnSpc>
                <a:spcPct val="116500"/>
              </a:lnSpc>
              <a:spcBef>
                <a:spcPts val="100"/>
              </a:spcBef>
            </a:pPr>
            <a:r>
              <a:rPr dirty="0" sz="8100" spc="890">
                <a:latin typeface="Trebuchet MS"/>
                <a:cs typeface="Trebuchet MS"/>
              </a:rPr>
              <a:t>DATA </a:t>
            </a:r>
            <a:r>
              <a:rPr dirty="0" sz="8100" spc="875">
                <a:latin typeface="Trebuchet MS"/>
                <a:cs typeface="Trebuchet MS"/>
              </a:rPr>
              <a:t>PREPARATION</a:t>
            </a:r>
            <a:endParaRPr sz="8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Filbert Leonardo</dc:creator>
  <cp:keywords>DAGHeOmk6w4,BAFVLizVJJo</cp:keywords>
  <dc:title>Analisis dan Prediksi Kualitas Udara di Seoul</dc:title>
  <dcterms:created xsi:type="dcterms:W3CDTF">2024-10-20T09:26:18Z</dcterms:created>
  <dcterms:modified xsi:type="dcterms:W3CDTF">2024-10-20T09:26:18Z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2024-06-07T00:00:00Z</vt:filetime>
  </property>
  <property fmtid="{D5CDD505-2E9C-101B-9397-08002B2CF9AE}" pid="3" name="Creator">
    <vt:lpwstr>Canva</vt:lpwstr>
  </property>
  <property fmtid="{D5CDD505-2E9C-101B-9397-08002B2CF9AE}" pid="4" name="LastSaved">
    <vt:filetime>2024-10-20T00:00:00Z</vt:filetime>
  </property>
  <property fmtid="{D5CDD505-2E9C-101B-9397-08002B2CF9AE}" pid="5" name="Producer">
    <vt:lpwstr>3-Heights(TM) PDF Security Shell 4.8.25.2 (http://www.pdf-tools.com)</vt:lpwstr>
  </property>
</Properties>
</file>